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43.xml"/>
  <Override ContentType="application/vnd.openxmlformats-officedocument.presentationml.notesSlide+xml" PartName="/ppt/notesSlides/notesSlide151.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148.xml"/>
  <Override ContentType="application/vnd.openxmlformats-officedocument.presentationml.notesSlide+xml" PartName="/ppt/notesSlides/notesSlide39.xml"/>
  <Override ContentType="application/vnd.openxmlformats-officedocument.presentationml.notesSlide+xml" PartName="/ppt/notesSlides/notesSlide135.xml"/>
  <Override ContentType="application/vnd.openxmlformats-officedocument.presentationml.notesSlide+xml" PartName="/ppt/notesSlides/notesSlide137.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1.xml"/>
  <Override ContentType="application/vnd.openxmlformats-officedocument.presentationml.notesSlide+xml" PartName="/ppt/notesSlides/notesSlide123.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150.xml"/>
  <Override ContentType="application/vnd.openxmlformats-officedocument.presentationml.notesSlide+xml" PartName="/ppt/notesSlides/notesSlide14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24.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140.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149.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139.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1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128.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45.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48.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36.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141.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18.xml"/>
  <Override ContentType="application/vnd.openxmlformats-officedocument.presentationml.slide+xml" PartName="/ppt/slides/slide142.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125.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31.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31.xml"/>
  <Override ContentType="application/vnd.openxmlformats-officedocument.presentationml.slide+xml" PartName="/ppt/slides/slide127.xml"/>
  <Override ContentType="application/vnd.openxmlformats-officedocument.presentationml.slide+xml" PartName="/ppt/slides/slide146.xml"/>
  <Override ContentType="application/vnd.openxmlformats-officedocument.presentationml.slide+xml" PartName="/ppt/slides/slide150.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30.xml"/>
  <Override ContentType="application/vnd.openxmlformats-officedocument.presentationml.slide+xml" PartName="/ppt/slides/slide147.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11.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149.xml"/>
  <Override ContentType="application/vnd.openxmlformats-officedocument.presentationml.slide+xml" PartName="/ppt/slides/slide49.xml"/>
  <Override ContentType="application/vnd.openxmlformats-officedocument.presentationml.slide+xml" PartName="/ppt/slides/slide124.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51.xml"/>
  <Override ContentType="application/vnd.openxmlformats-officedocument.presentationml.slide+xml" PartName="/ppt/slides/slide109.xml"/>
  <Override ContentType="application/vnd.openxmlformats-officedocument.presentationml.slide+xml" PartName="/ppt/slides/slide134.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43.xml"/>
  <Override ContentType="application/vnd.openxmlformats-officedocument.presentationml.slide+xml" PartName="/ppt/slides/slide117.xml"/>
  <Override ContentType="application/vnd.openxmlformats-officedocument.presentationml.slide+xml" PartName="/ppt/slides/slide145.xml"/>
  <Override ContentType="application/vnd.openxmlformats-officedocument.presentationml.slide+xml" PartName="/ppt/slides/slide132.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12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 id="350" r:id="rId101"/>
    <p:sldId id="351" r:id="rId102"/>
    <p:sldId id="352" r:id="rId103"/>
    <p:sldId id="353" r:id="rId104"/>
    <p:sldId id="354" r:id="rId105"/>
    <p:sldId id="355" r:id="rId106"/>
    <p:sldId id="356" r:id="rId107"/>
    <p:sldId id="357" r:id="rId108"/>
    <p:sldId id="358" r:id="rId109"/>
    <p:sldId id="359" r:id="rId110"/>
    <p:sldId id="360" r:id="rId111"/>
    <p:sldId id="361" r:id="rId112"/>
    <p:sldId id="362" r:id="rId113"/>
    <p:sldId id="363" r:id="rId114"/>
    <p:sldId id="364" r:id="rId115"/>
    <p:sldId id="365" r:id="rId116"/>
    <p:sldId id="366" r:id="rId117"/>
    <p:sldId id="367" r:id="rId118"/>
    <p:sldId id="368" r:id="rId119"/>
    <p:sldId id="369" r:id="rId120"/>
    <p:sldId id="370" r:id="rId121"/>
    <p:sldId id="371" r:id="rId122"/>
    <p:sldId id="372" r:id="rId123"/>
    <p:sldId id="373" r:id="rId124"/>
    <p:sldId id="374" r:id="rId125"/>
    <p:sldId id="375" r:id="rId126"/>
    <p:sldId id="376" r:id="rId127"/>
    <p:sldId id="377" r:id="rId128"/>
    <p:sldId id="378" r:id="rId129"/>
    <p:sldId id="379" r:id="rId130"/>
    <p:sldId id="380" r:id="rId131"/>
    <p:sldId id="381" r:id="rId132"/>
    <p:sldId id="382" r:id="rId133"/>
    <p:sldId id="383" r:id="rId134"/>
    <p:sldId id="384" r:id="rId135"/>
    <p:sldId id="385" r:id="rId136"/>
    <p:sldId id="386" r:id="rId137"/>
    <p:sldId id="387" r:id="rId138"/>
    <p:sldId id="388" r:id="rId139"/>
    <p:sldId id="389" r:id="rId140"/>
    <p:sldId id="390" r:id="rId141"/>
    <p:sldId id="391" r:id="rId142"/>
    <p:sldId id="392" r:id="rId143"/>
    <p:sldId id="393" r:id="rId144"/>
    <p:sldId id="394" r:id="rId145"/>
    <p:sldId id="395" r:id="rId146"/>
    <p:sldId id="396" r:id="rId147"/>
    <p:sldId id="397" r:id="rId148"/>
    <p:sldId id="398" r:id="rId149"/>
    <p:sldId id="399" r:id="rId150"/>
    <p:sldId id="400" r:id="rId151"/>
    <p:sldId id="401" r:id="rId152"/>
    <p:sldId id="402" r:id="rId153"/>
    <p:sldId id="403" r:id="rId154"/>
    <p:sldId id="404" r:id="rId155"/>
    <p:sldId id="405" r:id="rId156"/>
    <p:sldId id="406" r:id="rId157"/>
  </p:sldIdLst>
  <p:sldSz cy="5143500" cx="9144000"/>
  <p:notesSz cx="6858000" cy="9144000"/>
  <p:embeddedFontLst>
    <p:embeddedFont>
      <p:font typeface="Raleway"/>
      <p:regular r:id="rId158"/>
      <p:bold r:id="rId159"/>
      <p:italic r:id="rId160"/>
      <p:boldItalic r:id="rId161"/>
    </p:embeddedFont>
    <p:embeddedFont>
      <p:font typeface="Lato"/>
      <p:regular r:id="rId162"/>
      <p:bold r:id="rId163"/>
      <p:italic r:id="rId164"/>
      <p:boldItalic r:id="rId16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70D77CE0-21A2-4EED-A7C2-16C183DB4C0C}">
  <a:tblStyle styleId="{70D77CE0-21A2-4EED-A7C2-16C183DB4C0C}"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07" Type="http://schemas.openxmlformats.org/officeDocument/2006/relationships/slide" Target="slides/slide101.xml"/><Relationship Id="rId106" Type="http://schemas.openxmlformats.org/officeDocument/2006/relationships/slide" Target="slides/slide100.xml"/><Relationship Id="rId105" Type="http://schemas.openxmlformats.org/officeDocument/2006/relationships/slide" Target="slides/slide99.xml"/><Relationship Id="rId104" Type="http://schemas.openxmlformats.org/officeDocument/2006/relationships/slide" Target="slides/slide98.xml"/><Relationship Id="rId109" Type="http://schemas.openxmlformats.org/officeDocument/2006/relationships/slide" Target="slides/slide103.xml"/><Relationship Id="rId108" Type="http://schemas.openxmlformats.org/officeDocument/2006/relationships/slide" Target="slides/slide102.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103" Type="http://schemas.openxmlformats.org/officeDocument/2006/relationships/slide" Target="slides/slide97.xml"/><Relationship Id="rId102" Type="http://schemas.openxmlformats.org/officeDocument/2006/relationships/slide" Target="slides/slide96.xml"/><Relationship Id="rId101" Type="http://schemas.openxmlformats.org/officeDocument/2006/relationships/slide" Target="slides/slide95.xml"/><Relationship Id="rId100" Type="http://schemas.openxmlformats.org/officeDocument/2006/relationships/slide" Target="slides/slide94.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29" Type="http://schemas.openxmlformats.org/officeDocument/2006/relationships/slide" Target="slides/slide123.xml"/><Relationship Id="rId128" Type="http://schemas.openxmlformats.org/officeDocument/2006/relationships/slide" Target="slides/slide122.xml"/><Relationship Id="rId127" Type="http://schemas.openxmlformats.org/officeDocument/2006/relationships/slide" Target="slides/slide121.xml"/><Relationship Id="rId126" Type="http://schemas.openxmlformats.org/officeDocument/2006/relationships/slide" Target="slides/slide120.xml"/><Relationship Id="rId26" Type="http://schemas.openxmlformats.org/officeDocument/2006/relationships/slide" Target="slides/slide20.xml"/><Relationship Id="rId121" Type="http://schemas.openxmlformats.org/officeDocument/2006/relationships/slide" Target="slides/slide115.xml"/><Relationship Id="rId25" Type="http://schemas.openxmlformats.org/officeDocument/2006/relationships/slide" Target="slides/slide19.xml"/><Relationship Id="rId120" Type="http://schemas.openxmlformats.org/officeDocument/2006/relationships/slide" Target="slides/slide114.xml"/><Relationship Id="rId28" Type="http://schemas.openxmlformats.org/officeDocument/2006/relationships/slide" Target="slides/slide22.xml"/><Relationship Id="rId27" Type="http://schemas.openxmlformats.org/officeDocument/2006/relationships/slide" Target="slides/slide21.xml"/><Relationship Id="rId125" Type="http://schemas.openxmlformats.org/officeDocument/2006/relationships/slide" Target="slides/slide119.xml"/><Relationship Id="rId29" Type="http://schemas.openxmlformats.org/officeDocument/2006/relationships/slide" Target="slides/slide23.xml"/><Relationship Id="rId124" Type="http://schemas.openxmlformats.org/officeDocument/2006/relationships/slide" Target="slides/slide118.xml"/><Relationship Id="rId123" Type="http://schemas.openxmlformats.org/officeDocument/2006/relationships/slide" Target="slides/slide117.xml"/><Relationship Id="rId122" Type="http://schemas.openxmlformats.org/officeDocument/2006/relationships/slide" Target="slides/slide116.xml"/><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slide" Target="slides/slide91.xml"/><Relationship Id="rId96" Type="http://schemas.openxmlformats.org/officeDocument/2006/relationships/slide" Target="slides/slide90.xml"/><Relationship Id="rId11" Type="http://schemas.openxmlformats.org/officeDocument/2006/relationships/slide" Target="slides/slide5.xml"/><Relationship Id="rId99" Type="http://schemas.openxmlformats.org/officeDocument/2006/relationships/slide" Target="slides/slide93.xml"/><Relationship Id="rId10" Type="http://schemas.openxmlformats.org/officeDocument/2006/relationships/slide" Target="slides/slide4.xml"/><Relationship Id="rId98" Type="http://schemas.openxmlformats.org/officeDocument/2006/relationships/slide" Target="slides/slide92.xml"/><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18" Type="http://schemas.openxmlformats.org/officeDocument/2006/relationships/slide" Target="slides/slide112.xml"/><Relationship Id="rId117" Type="http://schemas.openxmlformats.org/officeDocument/2006/relationships/slide" Target="slides/slide111.xml"/><Relationship Id="rId116" Type="http://schemas.openxmlformats.org/officeDocument/2006/relationships/slide" Target="slides/slide110.xml"/><Relationship Id="rId115" Type="http://schemas.openxmlformats.org/officeDocument/2006/relationships/slide" Target="slides/slide109.xml"/><Relationship Id="rId119" Type="http://schemas.openxmlformats.org/officeDocument/2006/relationships/slide" Target="slides/slide113.xml"/><Relationship Id="rId15" Type="http://schemas.openxmlformats.org/officeDocument/2006/relationships/slide" Target="slides/slide9.xml"/><Relationship Id="rId110" Type="http://schemas.openxmlformats.org/officeDocument/2006/relationships/slide" Target="slides/slide104.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14" Type="http://schemas.openxmlformats.org/officeDocument/2006/relationships/slide" Target="slides/slide108.xml"/><Relationship Id="rId18" Type="http://schemas.openxmlformats.org/officeDocument/2006/relationships/slide" Target="slides/slide12.xml"/><Relationship Id="rId113" Type="http://schemas.openxmlformats.org/officeDocument/2006/relationships/slide" Target="slides/slide107.xml"/><Relationship Id="rId112" Type="http://schemas.openxmlformats.org/officeDocument/2006/relationships/slide" Target="slides/slide106.xml"/><Relationship Id="rId111" Type="http://schemas.openxmlformats.org/officeDocument/2006/relationships/slide" Target="slides/slide105.xml"/><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150" Type="http://schemas.openxmlformats.org/officeDocument/2006/relationships/slide" Target="slides/slide144.xml"/><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149" Type="http://schemas.openxmlformats.org/officeDocument/2006/relationships/slide" Target="slides/slide143.xml"/><Relationship Id="rId4" Type="http://schemas.openxmlformats.org/officeDocument/2006/relationships/tableStyles" Target="tableStyles.xml"/><Relationship Id="rId148" Type="http://schemas.openxmlformats.org/officeDocument/2006/relationships/slide" Target="slides/slide142.xml"/><Relationship Id="rId9" Type="http://schemas.openxmlformats.org/officeDocument/2006/relationships/slide" Target="slides/slide3.xml"/><Relationship Id="rId143" Type="http://schemas.openxmlformats.org/officeDocument/2006/relationships/slide" Target="slides/slide137.xml"/><Relationship Id="rId142" Type="http://schemas.openxmlformats.org/officeDocument/2006/relationships/slide" Target="slides/slide136.xml"/><Relationship Id="rId141" Type="http://schemas.openxmlformats.org/officeDocument/2006/relationships/slide" Target="slides/slide135.xml"/><Relationship Id="rId140" Type="http://schemas.openxmlformats.org/officeDocument/2006/relationships/slide" Target="slides/slide134.xml"/><Relationship Id="rId5" Type="http://schemas.openxmlformats.org/officeDocument/2006/relationships/slideMaster" Target="slideMasters/slideMaster1.xml"/><Relationship Id="rId147" Type="http://schemas.openxmlformats.org/officeDocument/2006/relationships/slide" Target="slides/slide141.xml"/><Relationship Id="rId6" Type="http://schemas.openxmlformats.org/officeDocument/2006/relationships/notesMaster" Target="notesMasters/notesMaster1.xml"/><Relationship Id="rId146" Type="http://schemas.openxmlformats.org/officeDocument/2006/relationships/slide" Target="slides/slide140.xml"/><Relationship Id="rId7" Type="http://schemas.openxmlformats.org/officeDocument/2006/relationships/slide" Target="slides/slide1.xml"/><Relationship Id="rId145" Type="http://schemas.openxmlformats.org/officeDocument/2006/relationships/slide" Target="slides/slide139.xml"/><Relationship Id="rId8" Type="http://schemas.openxmlformats.org/officeDocument/2006/relationships/slide" Target="slides/slide2.xml"/><Relationship Id="rId144" Type="http://schemas.openxmlformats.org/officeDocument/2006/relationships/slide" Target="slides/slide138.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139" Type="http://schemas.openxmlformats.org/officeDocument/2006/relationships/slide" Target="slides/slide133.xml"/><Relationship Id="rId138" Type="http://schemas.openxmlformats.org/officeDocument/2006/relationships/slide" Target="slides/slide132.xml"/><Relationship Id="rId137" Type="http://schemas.openxmlformats.org/officeDocument/2006/relationships/slide" Target="slides/slide131.xml"/><Relationship Id="rId132" Type="http://schemas.openxmlformats.org/officeDocument/2006/relationships/slide" Target="slides/slide126.xml"/><Relationship Id="rId131" Type="http://schemas.openxmlformats.org/officeDocument/2006/relationships/slide" Target="slides/slide125.xml"/><Relationship Id="rId130" Type="http://schemas.openxmlformats.org/officeDocument/2006/relationships/slide" Target="slides/slide124.xml"/><Relationship Id="rId136" Type="http://schemas.openxmlformats.org/officeDocument/2006/relationships/slide" Target="slides/slide130.xml"/><Relationship Id="rId135" Type="http://schemas.openxmlformats.org/officeDocument/2006/relationships/slide" Target="slides/slide129.xml"/><Relationship Id="rId134" Type="http://schemas.openxmlformats.org/officeDocument/2006/relationships/slide" Target="slides/slide128.xml"/><Relationship Id="rId133" Type="http://schemas.openxmlformats.org/officeDocument/2006/relationships/slide" Target="slides/slide127.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68" Type="http://schemas.openxmlformats.org/officeDocument/2006/relationships/slide" Target="slides/slide62.xml"/><Relationship Id="rId67" Type="http://schemas.openxmlformats.org/officeDocument/2006/relationships/slide" Target="slides/slide61.xml"/><Relationship Id="rId60" Type="http://schemas.openxmlformats.org/officeDocument/2006/relationships/slide" Target="slides/slide54.xml"/><Relationship Id="rId165" Type="http://schemas.openxmlformats.org/officeDocument/2006/relationships/font" Target="fonts/Lato-boldItalic.fntdata"/><Relationship Id="rId69" Type="http://schemas.openxmlformats.org/officeDocument/2006/relationships/slide" Target="slides/slide63.xml"/><Relationship Id="rId164" Type="http://schemas.openxmlformats.org/officeDocument/2006/relationships/font" Target="fonts/Lato-italic.fntdata"/><Relationship Id="rId163" Type="http://schemas.openxmlformats.org/officeDocument/2006/relationships/font" Target="fonts/Lato-bold.fntdata"/><Relationship Id="rId162" Type="http://schemas.openxmlformats.org/officeDocument/2006/relationships/font" Target="fonts/Lato-regular.fntdata"/><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161" Type="http://schemas.openxmlformats.org/officeDocument/2006/relationships/font" Target="fonts/Raleway-boldItalic.fntdata"/><Relationship Id="rId54" Type="http://schemas.openxmlformats.org/officeDocument/2006/relationships/slide" Target="slides/slide48.xml"/><Relationship Id="rId160" Type="http://schemas.openxmlformats.org/officeDocument/2006/relationships/font" Target="fonts/Raleway-italic.fntdata"/><Relationship Id="rId57" Type="http://schemas.openxmlformats.org/officeDocument/2006/relationships/slide" Target="slides/slide51.xml"/><Relationship Id="rId56" Type="http://schemas.openxmlformats.org/officeDocument/2006/relationships/slide" Target="slides/slide50.xml"/><Relationship Id="rId159" Type="http://schemas.openxmlformats.org/officeDocument/2006/relationships/font" Target="fonts/Raleway-bold.fntdata"/><Relationship Id="rId59" Type="http://schemas.openxmlformats.org/officeDocument/2006/relationships/slide" Target="slides/slide53.xml"/><Relationship Id="rId154" Type="http://schemas.openxmlformats.org/officeDocument/2006/relationships/slide" Target="slides/slide148.xml"/><Relationship Id="rId58" Type="http://schemas.openxmlformats.org/officeDocument/2006/relationships/slide" Target="slides/slide52.xml"/><Relationship Id="rId153" Type="http://schemas.openxmlformats.org/officeDocument/2006/relationships/slide" Target="slides/slide147.xml"/><Relationship Id="rId152" Type="http://schemas.openxmlformats.org/officeDocument/2006/relationships/slide" Target="slides/slide146.xml"/><Relationship Id="rId151" Type="http://schemas.openxmlformats.org/officeDocument/2006/relationships/slide" Target="slides/slide145.xml"/><Relationship Id="rId158" Type="http://schemas.openxmlformats.org/officeDocument/2006/relationships/font" Target="fonts/Raleway-regular.fntdata"/><Relationship Id="rId157" Type="http://schemas.openxmlformats.org/officeDocument/2006/relationships/slide" Target="slides/slide151.xml"/><Relationship Id="rId156" Type="http://schemas.openxmlformats.org/officeDocument/2006/relationships/slide" Target="slides/slide150.xml"/><Relationship Id="rId155" Type="http://schemas.openxmlformats.org/officeDocument/2006/relationships/slide" Target="slides/slide14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www.plantuml.com/plantuml/uml/ZT9DQiOW40RWlQV80NA4449_5gK_K5gwjsOIf3gcEfOUlpRmoOZc8ximyxppWcGA93r5QuJGIE0NgQ1xI1_oqy1mF_BnhJC656c7QT5fkncmW1Iov_WDg5GiNZZd2UPQfmbdB_97h_yTjSmNk7_IuLp_QuG8f-GTV5ToJtDqOvpwqhYcnNdSkhpF-aogxBkN61RmkGX-2N0EnubdkGsF_STOl_vbm_lJhFd-BPklb7yBgkXz0gt88RvQn9TzsI3413X7Q_u0" TargetMode="Externa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8bf17b7c3c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8bf17b7c3c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3" name="Shape 663"/>
        <p:cNvGrpSpPr/>
        <p:nvPr/>
      </p:nvGrpSpPr>
      <p:grpSpPr>
        <a:xfrm>
          <a:off x="0" y="0"/>
          <a:ext cx="0" cy="0"/>
          <a:chOff x="0" y="0"/>
          <a:chExt cx="0" cy="0"/>
        </a:xfrm>
      </p:grpSpPr>
      <p:sp>
        <p:nvSpPr>
          <p:cNvPr id="664" name="Google Shape;664;g8bf17b7c3c_0_6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5" name="Google Shape;665;g8bf17b7c3c_0_6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9" name="Shape 669"/>
        <p:cNvGrpSpPr/>
        <p:nvPr/>
      </p:nvGrpSpPr>
      <p:grpSpPr>
        <a:xfrm>
          <a:off x="0" y="0"/>
          <a:ext cx="0" cy="0"/>
          <a:chOff x="0" y="0"/>
          <a:chExt cx="0" cy="0"/>
        </a:xfrm>
      </p:grpSpPr>
      <p:sp>
        <p:nvSpPr>
          <p:cNvPr id="670" name="Google Shape;670;g8bf17b7c3c_0_6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1" name="Google Shape;671;g8bf17b7c3c_0_6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5" name="Shape 675"/>
        <p:cNvGrpSpPr/>
        <p:nvPr/>
      </p:nvGrpSpPr>
      <p:grpSpPr>
        <a:xfrm>
          <a:off x="0" y="0"/>
          <a:ext cx="0" cy="0"/>
          <a:chOff x="0" y="0"/>
          <a:chExt cx="0" cy="0"/>
        </a:xfrm>
      </p:grpSpPr>
      <p:sp>
        <p:nvSpPr>
          <p:cNvPr id="676" name="Google Shape;676;g8bf17b7c3c_0_6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7" name="Google Shape;677;g8bf17b7c3c_0_6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1" name="Shape 681"/>
        <p:cNvGrpSpPr/>
        <p:nvPr/>
      </p:nvGrpSpPr>
      <p:grpSpPr>
        <a:xfrm>
          <a:off x="0" y="0"/>
          <a:ext cx="0" cy="0"/>
          <a:chOff x="0" y="0"/>
          <a:chExt cx="0" cy="0"/>
        </a:xfrm>
      </p:grpSpPr>
      <p:sp>
        <p:nvSpPr>
          <p:cNvPr id="682" name="Google Shape;682;g8bf17b7c3c_0_6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3" name="Google Shape;683;g8bf17b7c3c_0_6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7" name="Shape 687"/>
        <p:cNvGrpSpPr/>
        <p:nvPr/>
      </p:nvGrpSpPr>
      <p:grpSpPr>
        <a:xfrm>
          <a:off x="0" y="0"/>
          <a:ext cx="0" cy="0"/>
          <a:chOff x="0" y="0"/>
          <a:chExt cx="0" cy="0"/>
        </a:xfrm>
      </p:grpSpPr>
      <p:sp>
        <p:nvSpPr>
          <p:cNvPr id="688" name="Google Shape;688;g8bf17b7c3c_0_6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9" name="Google Shape;689;g8bf17b7c3c_0_6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2" name="Shape 692"/>
        <p:cNvGrpSpPr/>
        <p:nvPr/>
      </p:nvGrpSpPr>
      <p:grpSpPr>
        <a:xfrm>
          <a:off x="0" y="0"/>
          <a:ext cx="0" cy="0"/>
          <a:chOff x="0" y="0"/>
          <a:chExt cx="0" cy="0"/>
        </a:xfrm>
      </p:grpSpPr>
      <p:sp>
        <p:nvSpPr>
          <p:cNvPr id="693" name="Google Shape;693;g8bf17b7c3c_0_7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4" name="Google Shape;694;g8bf17b7c3c_0_7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8" name="Shape 698"/>
        <p:cNvGrpSpPr/>
        <p:nvPr/>
      </p:nvGrpSpPr>
      <p:grpSpPr>
        <a:xfrm>
          <a:off x="0" y="0"/>
          <a:ext cx="0" cy="0"/>
          <a:chOff x="0" y="0"/>
          <a:chExt cx="0" cy="0"/>
        </a:xfrm>
      </p:grpSpPr>
      <p:sp>
        <p:nvSpPr>
          <p:cNvPr id="699" name="Google Shape;699;g8bf17b7c3c_0_7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0" name="Google Shape;700;g8bf17b7c3c_0_7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4" name="Shape 704"/>
        <p:cNvGrpSpPr/>
        <p:nvPr/>
      </p:nvGrpSpPr>
      <p:grpSpPr>
        <a:xfrm>
          <a:off x="0" y="0"/>
          <a:ext cx="0" cy="0"/>
          <a:chOff x="0" y="0"/>
          <a:chExt cx="0" cy="0"/>
        </a:xfrm>
      </p:grpSpPr>
      <p:sp>
        <p:nvSpPr>
          <p:cNvPr id="705" name="Google Shape;705;g8bf17b7c3c_0_7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6" name="Google Shape;706;g8bf17b7c3c_0_7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0" name="Shape 710"/>
        <p:cNvGrpSpPr/>
        <p:nvPr/>
      </p:nvGrpSpPr>
      <p:grpSpPr>
        <a:xfrm>
          <a:off x="0" y="0"/>
          <a:ext cx="0" cy="0"/>
          <a:chOff x="0" y="0"/>
          <a:chExt cx="0" cy="0"/>
        </a:xfrm>
      </p:grpSpPr>
      <p:sp>
        <p:nvSpPr>
          <p:cNvPr id="711" name="Google Shape;711;g8bf17b7c3c_0_7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2" name="Google Shape;712;g8bf17b7c3c_0_7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5" name="Shape 715"/>
        <p:cNvGrpSpPr/>
        <p:nvPr/>
      </p:nvGrpSpPr>
      <p:grpSpPr>
        <a:xfrm>
          <a:off x="0" y="0"/>
          <a:ext cx="0" cy="0"/>
          <a:chOff x="0" y="0"/>
          <a:chExt cx="0" cy="0"/>
        </a:xfrm>
      </p:grpSpPr>
      <p:sp>
        <p:nvSpPr>
          <p:cNvPr id="716" name="Google Shape;716;g8bf17b7c3c_0_6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7" name="Google Shape;717;g8bf17b7c3c_0_6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8bf17b7c3c_0_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8bf17b7c3c_0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1" name="Shape 721"/>
        <p:cNvGrpSpPr/>
        <p:nvPr/>
      </p:nvGrpSpPr>
      <p:grpSpPr>
        <a:xfrm>
          <a:off x="0" y="0"/>
          <a:ext cx="0" cy="0"/>
          <a:chOff x="0" y="0"/>
          <a:chExt cx="0" cy="0"/>
        </a:xfrm>
      </p:grpSpPr>
      <p:sp>
        <p:nvSpPr>
          <p:cNvPr id="722" name="Google Shape;722;g8bf17b7c3c_0_6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3" name="Google Shape;723;g8bf17b7c3c_0_6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7" name="Shape 727"/>
        <p:cNvGrpSpPr/>
        <p:nvPr/>
      </p:nvGrpSpPr>
      <p:grpSpPr>
        <a:xfrm>
          <a:off x="0" y="0"/>
          <a:ext cx="0" cy="0"/>
          <a:chOff x="0" y="0"/>
          <a:chExt cx="0" cy="0"/>
        </a:xfrm>
      </p:grpSpPr>
      <p:sp>
        <p:nvSpPr>
          <p:cNvPr id="728" name="Google Shape;728;g8bf17b7c3c_0_6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9" name="Google Shape;729;g8bf17b7c3c_0_6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3" name="Shape 733"/>
        <p:cNvGrpSpPr/>
        <p:nvPr/>
      </p:nvGrpSpPr>
      <p:grpSpPr>
        <a:xfrm>
          <a:off x="0" y="0"/>
          <a:ext cx="0" cy="0"/>
          <a:chOff x="0" y="0"/>
          <a:chExt cx="0" cy="0"/>
        </a:xfrm>
      </p:grpSpPr>
      <p:sp>
        <p:nvSpPr>
          <p:cNvPr id="734" name="Google Shape;734;g8bf17b7c3c_0_6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5" name="Google Shape;735;g8bf17b7c3c_0_6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9" name="Shape 739"/>
        <p:cNvGrpSpPr/>
        <p:nvPr/>
      </p:nvGrpSpPr>
      <p:grpSpPr>
        <a:xfrm>
          <a:off x="0" y="0"/>
          <a:ext cx="0" cy="0"/>
          <a:chOff x="0" y="0"/>
          <a:chExt cx="0" cy="0"/>
        </a:xfrm>
      </p:grpSpPr>
      <p:sp>
        <p:nvSpPr>
          <p:cNvPr id="740" name="Google Shape;740;g8bf17b7c3c_0_6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1" name="Google Shape;741;g8bf17b7c3c_0_6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5" name="Shape 745"/>
        <p:cNvGrpSpPr/>
        <p:nvPr/>
      </p:nvGrpSpPr>
      <p:grpSpPr>
        <a:xfrm>
          <a:off x="0" y="0"/>
          <a:ext cx="0" cy="0"/>
          <a:chOff x="0" y="0"/>
          <a:chExt cx="0" cy="0"/>
        </a:xfrm>
      </p:grpSpPr>
      <p:sp>
        <p:nvSpPr>
          <p:cNvPr id="746" name="Google Shape;746;g8d75906219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7" name="Google Shape;747;g8d75906219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1" name="Shape 751"/>
        <p:cNvGrpSpPr/>
        <p:nvPr/>
      </p:nvGrpSpPr>
      <p:grpSpPr>
        <a:xfrm>
          <a:off x="0" y="0"/>
          <a:ext cx="0" cy="0"/>
          <a:chOff x="0" y="0"/>
          <a:chExt cx="0" cy="0"/>
        </a:xfrm>
      </p:grpSpPr>
      <p:sp>
        <p:nvSpPr>
          <p:cNvPr id="752" name="Google Shape;752;g8d75906219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3" name="Google Shape;753;g8d75906219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7" name="Shape 757"/>
        <p:cNvGrpSpPr/>
        <p:nvPr/>
      </p:nvGrpSpPr>
      <p:grpSpPr>
        <a:xfrm>
          <a:off x="0" y="0"/>
          <a:ext cx="0" cy="0"/>
          <a:chOff x="0" y="0"/>
          <a:chExt cx="0" cy="0"/>
        </a:xfrm>
      </p:grpSpPr>
      <p:sp>
        <p:nvSpPr>
          <p:cNvPr id="758" name="Google Shape;758;g8bf17b7c3c_0_7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9" name="Google Shape;759;g8bf17b7c3c_0_7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2" name="Shape 762"/>
        <p:cNvGrpSpPr/>
        <p:nvPr/>
      </p:nvGrpSpPr>
      <p:grpSpPr>
        <a:xfrm>
          <a:off x="0" y="0"/>
          <a:ext cx="0" cy="0"/>
          <a:chOff x="0" y="0"/>
          <a:chExt cx="0" cy="0"/>
        </a:xfrm>
      </p:grpSpPr>
      <p:sp>
        <p:nvSpPr>
          <p:cNvPr id="763" name="Google Shape;763;g8bf17b7c3c_0_7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4" name="Google Shape;764;g8bf17b7c3c_0_7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8" name="Shape 768"/>
        <p:cNvGrpSpPr/>
        <p:nvPr/>
      </p:nvGrpSpPr>
      <p:grpSpPr>
        <a:xfrm>
          <a:off x="0" y="0"/>
          <a:ext cx="0" cy="0"/>
          <a:chOff x="0" y="0"/>
          <a:chExt cx="0" cy="0"/>
        </a:xfrm>
      </p:grpSpPr>
      <p:sp>
        <p:nvSpPr>
          <p:cNvPr id="769" name="Google Shape;769;g8bf17b7c3c_0_7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0" name="Google Shape;770;g8bf17b7c3c_0_7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4" name="Shape 774"/>
        <p:cNvGrpSpPr/>
        <p:nvPr/>
      </p:nvGrpSpPr>
      <p:grpSpPr>
        <a:xfrm>
          <a:off x="0" y="0"/>
          <a:ext cx="0" cy="0"/>
          <a:chOff x="0" y="0"/>
          <a:chExt cx="0" cy="0"/>
        </a:xfrm>
      </p:grpSpPr>
      <p:sp>
        <p:nvSpPr>
          <p:cNvPr id="775" name="Google Shape;775;g8bf17b7c3c_0_7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6" name="Google Shape;776;g8bf17b7c3c_0_7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8bf17b7c3c_0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8bf17b7c3c_0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0" name="Shape 780"/>
        <p:cNvGrpSpPr/>
        <p:nvPr/>
      </p:nvGrpSpPr>
      <p:grpSpPr>
        <a:xfrm>
          <a:off x="0" y="0"/>
          <a:ext cx="0" cy="0"/>
          <a:chOff x="0" y="0"/>
          <a:chExt cx="0" cy="0"/>
        </a:xfrm>
      </p:grpSpPr>
      <p:sp>
        <p:nvSpPr>
          <p:cNvPr id="781" name="Google Shape;781;g8bf17b7c3c_0_7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2" name="Google Shape;782;g8bf17b7c3c_0_7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5" name="Shape 785"/>
        <p:cNvGrpSpPr/>
        <p:nvPr/>
      </p:nvGrpSpPr>
      <p:grpSpPr>
        <a:xfrm>
          <a:off x="0" y="0"/>
          <a:ext cx="0" cy="0"/>
          <a:chOff x="0" y="0"/>
          <a:chExt cx="0" cy="0"/>
        </a:xfrm>
      </p:grpSpPr>
      <p:sp>
        <p:nvSpPr>
          <p:cNvPr id="786" name="Google Shape;786;g8bf17b7c3c_0_7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7" name="Google Shape;787;g8bf17b7c3c_0_7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1" name="Shape 791"/>
        <p:cNvGrpSpPr/>
        <p:nvPr/>
      </p:nvGrpSpPr>
      <p:grpSpPr>
        <a:xfrm>
          <a:off x="0" y="0"/>
          <a:ext cx="0" cy="0"/>
          <a:chOff x="0" y="0"/>
          <a:chExt cx="0" cy="0"/>
        </a:xfrm>
      </p:grpSpPr>
      <p:sp>
        <p:nvSpPr>
          <p:cNvPr id="792" name="Google Shape;792;g8bf17b7c3c_0_8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3" name="Google Shape;793;g8bf17b7c3c_0_8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7" name="Shape 797"/>
        <p:cNvGrpSpPr/>
        <p:nvPr/>
      </p:nvGrpSpPr>
      <p:grpSpPr>
        <a:xfrm>
          <a:off x="0" y="0"/>
          <a:ext cx="0" cy="0"/>
          <a:chOff x="0" y="0"/>
          <a:chExt cx="0" cy="0"/>
        </a:xfrm>
      </p:grpSpPr>
      <p:sp>
        <p:nvSpPr>
          <p:cNvPr id="798" name="Google Shape;798;g8bf17b7c3c_0_7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9" name="Google Shape;799;g8bf17b7c3c_0_7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3" name="Shape 803"/>
        <p:cNvGrpSpPr/>
        <p:nvPr/>
      </p:nvGrpSpPr>
      <p:grpSpPr>
        <a:xfrm>
          <a:off x="0" y="0"/>
          <a:ext cx="0" cy="0"/>
          <a:chOff x="0" y="0"/>
          <a:chExt cx="0" cy="0"/>
        </a:xfrm>
      </p:grpSpPr>
      <p:sp>
        <p:nvSpPr>
          <p:cNvPr id="804" name="Google Shape;804;g8bf17b7c3c_0_7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5" name="Google Shape;805;g8bf17b7c3c_0_7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9" name="Shape 809"/>
        <p:cNvGrpSpPr/>
        <p:nvPr/>
      </p:nvGrpSpPr>
      <p:grpSpPr>
        <a:xfrm>
          <a:off x="0" y="0"/>
          <a:ext cx="0" cy="0"/>
          <a:chOff x="0" y="0"/>
          <a:chExt cx="0" cy="0"/>
        </a:xfrm>
      </p:grpSpPr>
      <p:sp>
        <p:nvSpPr>
          <p:cNvPr id="810" name="Google Shape;810;g8d5dc00fd4_0_1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1" name="Google Shape;811;g8d5dc00fd4_0_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4" name="Shape 814"/>
        <p:cNvGrpSpPr/>
        <p:nvPr/>
      </p:nvGrpSpPr>
      <p:grpSpPr>
        <a:xfrm>
          <a:off x="0" y="0"/>
          <a:ext cx="0" cy="0"/>
          <a:chOff x="0" y="0"/>
          <a:chExt cx="0" cy="0"/>
        </a:xfrm>
      </p:grpSpPr>
      <p:sp>
        <p:nvSpPr>
          <p:cNvPr id="815" name="Google Shape;815;g8bf17b7c3c_0_7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6" name="Google Shape;816;g8bf17b7c3c_0_7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0" name="Shape 820"/>
        <p:cNvGrpSpPr/>
        <p:nvPr/>
      </p:nvGrpSpPr>
      <p:grpSpPr>
        <a:xfrm>
          <a:off x="0" y="0"/>
          <a:ext cx="0" cy="0"/>
          <a:chOff x="0" y="0"/>
          <a:chExt cx="0" cy="0"/>
        </a:xfrm>
      </p:grpSpPr>
      <p:sp>
        <p:nvSpPr>
          <p:cNvPr id="821" name="Google Shape;821;g8d75906219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2" name="Google Shape;822;g8d75906219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6" name="Shape 826"/>
        <p:cNvGrpSpPr/>
        <p:nvPr/>
      </p:nvGrpSpPr>
      <p:grpSpPr>
        <a:xfrm>
          <a:off x="0" y="0"/>
          <a:ext cx="0" cy="0"/>
          <a:chOff x="0" y="0"/>
          <a:chExt cx="0" cy="0"/>
        </a:xfrm>
      </p:grpSpPr>
      <p:sp>
        <p:nvSpPr>
          <p:cNvPr id="827" name="Google Shape;827;g8d75906219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8" name="Google Shape;828;g8d75906219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2" name="Shape 832"/>
        <p:cNvGrpSpPr/>
        <p:nvPr/>
      </p:nvGrpSpPr>
      <p:grpSpPr>
        <a:xfrm>
          <a:off x="0" y="0"/>
          <a:ext cx="0" cy="0"/>
          <a:chOff x="0" y="0"/>
          <a:chExt cx="0" cy="0"/>
        </a:xfrm>
      </p:grpSpPr>
      <p:sp>
        <p:nvSpPr>
          <p:cNvPr id="833" name="Google Shape;833;g8d75906219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4" name="Google Shape;834;g8d75906219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8bf17b7c3c_0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8bf17b7c3c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8" name="Shape 838"/>
        <p:cNvGrpSpPr/>
        <p:nvPr/>
      </p:nvGrpSpPr>
      <p:grpSpPr>
        <a:xfrm>
          <a:off x="0" y="0"/>
          <a:ext cx="0" cy="0"/>
          <a:chOff x="0" y="0"/>
          <a:chExt cx="0" cy="0"/>
        </a:xfrm>
      </p:grpSpPr>
      <p:sp>
        <p:nvSpPr>
          <p:cNvPr id="839" name="Google Shape;839;g8d75906219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0" name="Google Shape;840;g8d75906219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3" name="Shape 843"/>
        <p:cNvGrpSpPr/>
        <p:nvPr/>
      </p:nvGrpSpPr>
      <p:grpSpPr>
        <a:xfrm>
          <a:off x="0" y="0"/>
          <a:ext cx="0" cy="0"/>
          <a:chOff x="0" y="0"/>
          <a:chExt cx="0" cy="0"/>
        </a:xfrm>
      </p:grpSpPr>
      <p:sp>
        <p:nvSpPr>
          <p:cNvPr id="844" name="Google Shape;844;g8d75906219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5" name="Google Shape;845;g8d75906219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9" name="Shape 849"/>
        <p:cNvGrpSpPr/>
        <p:nvPr/>
      </p:nvGrpSpPr>
      <p:grpSpPr>
        <a:xfrm>
          <a:off x="0" y="0"/>
          <a:ext cx="0" cy="0"/>
          <a:chOff x="0" y="0"/>
          <a:chExt cx="0" cy="0"/>
        </a:xfrm>
      </p:grpSpPr>
      <p:sp>
        <p:nvSpPr>
          <p:cNvPr id="850" name="Google Shape;850;g8d75906219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1" name="Google Shape;851;g8d75906219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5" name="Shape 855"/>
        <p:cNvGrpSpPr/>
        <p:nvPr/>
      </p:nvGrpSpPr>
      <p:grpSpPr>
        <a:xfrm>
          <a:off x="0" y="0"/>
          <a:ext cx="0" cy="0"/>
          <a:chOff x="0" y="0"/>
          <a:chExt cx="0" cy="0"/>
        </a:xfrm>
      </p:grpSpPr>
      <p:sp>
        <p:nvSpPr>
          <p:cNvPr id="856" name="Google Shape;856;g8d75906219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7" name="Google Shape;857;g8d75906219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1" name="Shape 861"/>
        <p:cNvGrpSpPr/>
        <p:nvPr/>
      </p:nvGrpSpPr>
      <p:grpSpPr>
        <a:xfrm>
          <a:off x="0" y="0"/>
          <a:ext cx="0" cy="0"/>
          <a:chOff x="0" y="0"/>
          <a:chExt cx="0" cy="0"/>
        </a:xfrm>
      </p:grpSpPr>
      <p:sp>
        <p:nvSpPr>
          <p:cNvPr id="862" name="Google Shape;862;g8bf17b7c3c_0_8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3" name="Google Shape;863;g8bf17b7c3c_0_8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7" name="Shape 867"/>
        <p:cNvGrpSpPr/>
        <p:nvPr/>
      </p:nvGrpSpPr>
      <p:grpSpPr>
        <a:xfrm>
          <a:off x="0" y="0"/>
          <a:ext cx="0" cy="0"/>
          <a:chOff x="0" y="0"/>
          <a:chExt cx="0" cy="0"/>
        </a:xfrm>
      </p:grpSpPr>
      <p:sp>
        <p:nvSpPr>
          <p:cNvPr id="868" name="Google Shape;868;g8d75906219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9" name="Google Shape;869;g8d75906219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2" name="Shape 872"/>
        <p:cNvGrpSpPr/>
        <p:nvPr/>
      </p:nvGrpSpPr>
      <p:grpSpPr>
        <a:xfrm>
          <a:off x="0" y="0"/>
          <a:ext cx="0" cy="0"/>
          <a:chOff x="0" y="0"/>
          <a:chExt cx="0" cy="0"/>
        </a:xfrm>
      </p:grpSpPr>
      <p:sp>
        <p:nvSpPr>
          <p:cNvPr id="873" name="Google Shape;873;g8d75906219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4" name="Google Shape;874;g8d75906219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8" name="Shape 878"/>
        <p:cNvGrpSpPr/>
        <p:nvPr/>
      </p:nvGrpSpPr>
      <p:grpSpPr>
        <a:xfrm>
          <a:off x="0" y="0"/>
          <a:ext cx="0" cy="0"/>
          <a:chOff x="0" y="0"/>
          <a:chExt cx="0" cy="0"/>
        </a:xfrm>
      </p:grpSpPr>
      <p:sp>
        <p:nvSpPr>
          <p:cNvPr id="879" name="Google Shape;879;g8bf17b7c3c_0_7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0" name="Google Shape;880;g8bf17b7c3c_0_7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4" name="Shape 884"/>
        <p:cNvGrpSpPr/>
        <p:nvPr/>
      </p:nvGrpSpPr>
      <p:grpSpPr>
        <a:xfrm>
          <a:off x="0" y="0"/>
          <a:ext cx="0" cy="0"/>
          <a:chOff x="0" y="0"/>
          <a:chExt cx="0" cy="0"/>
        </a:xfrm>
      </p:grpSpPr>
      <p:sp>
        <p:nvSpPr>
          <p:cNvPr id="885" name="Google Shape;885;g8bf17b7c3c_0_8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6" name="Google Shape;886;g8bf17b7c3c_0_8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0" name="Shape 890"/>
        <p:cNvGrpSpPr/>
        <p:nvPr/>
      </p:nvGrpSpPr>
      <p:grpSpPr>
        <a:xfrm>
          <a:off x="0" y="0"/>
          <a:ext cx="0" cy="0"/>
          <a:chOff x="0" y="0"/>
          <a:chExt cx="0" cy="0"/>
        </a:xfrm>
      </p:grpSpPr>
      <p:sp>
        <p:nvSpPr>
          <p:cNvPr id="891" name="Google Shape;891;g8bf17b7c3c_0_8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2" name="Google Shape;892;g8bf17b7c3c_0_8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8bf17b7c3c_0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8bf17b7c3c_0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6" name="Shape 896"/>
        <p:cNvGrpSpPr/>
        <p:nvPr/>
      </p:nvGrpSpPr>
      <p:grpSpPr>
        <a:xfrm>
          <a:off x="0" y="0"/>
          <a:ext cx="0" cy="0"/>
          <a:chOff x="0" y="0"/>
          <a:chExt cx="0" cy="0"/>
        </a:xfrm>
      </p:grpSpPr>
      <p:sp>
        <p:nvSpPr>
          <p:cNvPr id="897" name="Google Shape;897;g8bf17b7c3c_0_8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8" name="Google Shape;898;g8bf17b7c3c_0_8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2" name="Shape 902"/>
        <p:cNvGrpSpPr/>
        <p:nvPr/>
      </p:nvGrpSpPr>
      <p:grpSpPr>
        <a:xfrm>
          <a:off x="0" y="0"/>
          <a:ext cx="0" cy="0"/>
          <a:chOff x="0" y="0"/>
          <a:chExt cx="0" cy="0"/>
        </a:xfrm>
      </p:grpSpPr>
      <p:sp>
        <p:nvSpPr>
          <p:cNvPr id="903" name="Google Shape;903;g8bf17b7c3c_0_8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4" name="Google Shape;904;g8bf17b7c3c_0_8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8" name="Shape 908"/>
        <p:cNvGrpSpPr/>
        <p:nvPr/>
      </p:nvGrpSpPr>
      <p:grpSpPr>
        <a:xfrm>
          <a:off x="0" y="0"/>
          <a:ext cx="0" cy="0"/>
          <a:chOff x="0" y="0"/>
          <a:chExt cx="0" cy="0"/>
        </a:xfrm>
      </p:grpSpPr>
      <p:sp>
        <p:nvSpPr>
          <p:cNvPr id="909" name="Google Shape;909;g8bf17b7c3c_0_7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0" name="Google Shape;910;g8bf17b7c3c_0_7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3" name="Shape 913"/>
        <p:cNvGrpSpPr/>
        <p:nvPr/>
      </p:nvGrpSpPr>
      <p:grpSpPr>
        <a:xfrm>
          <a:off x="0" y="0"/>
          <a:ext cx="0" cy="0"/>
          <a:chOff x="0" y="0"/>
          <a:chExt cx="0" cy="0"/>
        </a:xfrm>
      </p:grpSpPr>
      <p:sp>
        <p:nvSpPr>
          <p:cNvPr id="914" name="Google Shape;914;g8d75906219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5" name="Google Shape;915;g8d75906219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9" name="Shape 919"/>
        <p:cNvGrpSpPr/>
        <p:nvPr/>
      </p:nvGrpSpPr>
      <p:grpSpPr>
        <a:xfrm>
          <a:off x="0" y="0"/>
          <a:ext cx="0" cy="0"/>
          <a:chOff x="0" y="0"/>
          <a:chExt cx="0" cy="0"/>
        </a:xfrm>
      </p:grpSpPr>
      <p:sp>
        <p:nvSpPr>
          <p:cNvPr id="920" name="Google Shape;920;g8bf17b7c3c_0_8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1" name="Google Shape;921;g8bf17b7c3c_0_8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5" name="Shape 925"/>
        <p:cNvGrpSpPr/>
        <p:nvPr/>
      </p:nvGrpSpPr>
      <p:grpSpPr>
        <a:xfrm>
          <a:off x="0" y="0"/>
          <a:ext cx="0" cy="0"/>
          <a:chOff x="0" y="0"/>
          <a:chExt cx="0" cy="0"/>
        </a:xfrm>
      </p:grpSpPr>
      <p:sp>
        <p:nvSpPr>
          <p:cNvPr id="926" name="Google Shape;926;g8bf17b7c3c_0_8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7" name="Google Shape;927;g8bf17b7c3c_0_8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1" name="Shape 931"/>
        <p:cNvGrpSpPr/>
        <p:nvPr/>
      </p:nvGrpSpPr>
      <p:grpSpPr>
        <a:xfrm>
          <a:off x="0" y="0"/>
          <a:ext cx="0" cy="0"/>
          <a:chOff x="0" y="0"/>
          <a:chExt cx="0" cy="0"/>
        </a:xfrm>
      </p:grpSpPr>
      <p:sp>
        <p:nvSpPr>
          <p:cNvPr id="932" name="Google Shape;932;g8d75906219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3" name="Google Shape;933;g8d75906219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6" name="Shape 936"/>
        <p:cNvGrpSpPr/>
        <p:nvPr/>
      </p:nvGrpSpPr>
      <p:grpSpPr>
        <a:xfrm>
          <a:off x="0" y="0"/>
          <a:ext cx="0" cy="0"/>
          <a:chOff x="0" y="0"/>
          <a:chExt cx="0" cy="0"/>
        </a:xfrm>
      </p:grpSpPr>
      <p:sp>
        <p:nvSpPr>
          <p:cNvPr id="937" name="Google Shape;937;g8bf17b7c3c_0_7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8" name="Google Shape;938;g8bf17b7c3c_0_7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2" name="Shape 942"/>
        <p:cNvGrpSpPr/>
        <p:nvPr/>
      </p:nvGrpSpPr>
      <p:grpSpPr>
        <a:xfrm>
          <a:off x="0" y="0"/>
          <a:ext cx="0" cy="0"/>
          <a:chOff x="0" y="0"/>
          <a:chExt cx="0" cy="0"/>
        </a:xfrm>
      </p:grpSpPr>
      <p:sp>
        <p:nvSpPr>
          <p:cNvPr id="943" name="Google Shape;943;g8bf17b7c3c_0_7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4" name="Google Shape;944;g8bf17b7c3c_0_7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8" name="Shape 948"/>
        <p:cNvGrpSpPr/>
        <p:nvPr/>
      </p:nvGrpSpPr>
      <p:grpSpPr>
        <a:xfrm>
          <a:off x="0" y="0"/>
          <a:ext cx="0" cy="0"/>
          <a:chOff x="0" y="0"/>
          <a:chExt cx="0" cy="0"/>
        </a:xfrm>
      </p:grpSpPr>
      <p:sp>
        <p:nvSpPr>
          <p:cNvPr id="949" name="Google Shape;949;g8bf17b7c3c_0_7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0" name="Google Shape;950;g8bf17b7c3c_0_7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8bf17b7c3c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8bf17b7c3c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4" name="Shape 954"/>
        <p:cNvGrpSpPr/>
        <p:nvPr/>
      </p:nvGrpSpPr>
      <p:grpSpPr>
        <a:xfrm>
          <a:off x="0" y="0"/>
          <a:ext cx="0" cy="0"/>
          <a:chOff x="0" y="0"/>
          <a:chExt cx="0" cy="0"/>
        </a:xfrm>
      </p:grpSpPr>
      <p:sp>
        <p:nvSpPr>
          <p:cNvPr id="955" name="Google Shape;955;g8bf17b7c3c_0_7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6" name="Google Shape;956;g8bf17b7c3c_0_7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9" name="Shape 959"/>
        <p:cNvGrpSpPr/>
        <p:nvPr/>
      </p:nvGrpSpPr>
      <p:grpSpPr>
        <a:xfrm>
          <a:off x="0" y="0"/>
          <a:ext cx="0" cy="0"/>
          <a:chOff x="0" y="0"/>
          <a:chExt cx="0" cy="0"/>
        </a:xfrm>
      </p:grpSpPr>
      <p:sp>
        <p:nvSpPr>
          <p:cNvPr id="960" name="Google Shape;960;g8bf17b7c3c_0_7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1" name="Google Shape;961;g8bf17b7c3c_0_7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8bf17b7c3c_0_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8bf17b7c3c_0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8bf17b7c3c_0_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8bf17b7c3c_0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8bf17b7c3c_0_1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8bf17b7c3c_0_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8bf17b7c3c_0_1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8bf17b7c3c_0_1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8d5dc00fd4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8d5dc00fd4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8bf17b7c3c_0_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8bf17b7c3c_0_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8bf17b7c3c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8bf17b7c3c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8bf17b7c3c_0_2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8bf17b7c3c_0_2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8bf17b7c3c_0_2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8bf17b7c3c_0_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8bf17b7c3c_0_2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8bf17b7c3c_0_2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8bf17b7c3c_0_2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8bf17b7c3c_0_2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8bf17b7c3c_0_2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8bf17b7c3c_0_2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8bf17b7c3c_0_2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8bf17b7c3c_0_2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8bf17b7c3c_0_2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8bf17b7c3c_0_2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8bf17b7c3c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8bf17b7c3c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a3d32da98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a3d32da98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8bf17b7c3c_0_2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8bf17b7c3c_0_2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8bf17b7c3c_0_2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8bf17b7c3c_0_2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8bf17b7c3c_0_2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8bf17b7c3c_0_2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8bf17b7c3c_0_2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8bf17b7c3c_0_2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8bf17b7c3c_0_2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8bf17b7c3c_0_2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8bf17b7c3c_0_3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8bf17b7c3c_0_3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8bf17b7c3c_0_2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8bf17b7c3c_0_2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8bf17b7c3c_0_2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8bf17b7c3c_0_2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8bf17b7c3c_0_3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8bf17b7c3c_0_3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8bf17b7c3c_0_3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8bf17b7c3c_0_3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a46567e2eb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a46567e2eb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8bf17b7c3c_0_3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8bf17b7c3c_0_3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8bf17b7c3c_0_3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8bf17b7c3c_0_3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8bf17b7c3c_0_5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8bf17b7c3c_0_5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8bf17b7c3c_0_5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8bf17b7c3c_0_5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8bf17b7c3c_0_2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8bf17b7c3c_0_2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8bf17b7c3c_0_3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8bf17b7c3c_0_3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8bf17b7c3c_0_3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8bf17b7c3c_0_3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8bf17b7c3c_0_3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8bf17b7c3c_0_3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8bf17b7c3c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8bf17b7c3c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8bf17b7c3c_0_3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8bf17b7c3c_0_3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a3d32da988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a3d32da988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8bf17b7c3c_0_3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8bf17b7c3c_0_3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8bf17b7c3c_0_3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8bf17b7c3c_0_3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8bf17b7c3c_0_3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8bf17b7c3c_0_3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8bf17b7c3c_0_3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0" name="Google Shape;390;g8bf17b7c3c_0_3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8bf17b7c3c_0_3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8bf17b7c3c_0_3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8bf17b7c3c_0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2" name="Google Shape;402;g8bf17b7c3c_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8bf17b7c3c_0_3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7" name="Google Shape;407;g8bf17b7c3c_0_3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g8bf17b7c3c_0_3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3" name="Google Shape;413;g8bf17b7c3c_0_3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g8bf17b7c3c_0_3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9" name="Google Shape;419;g8bf17b7c3c_0_3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g8bf17b7c3c_0_4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5" name="Google Shape;425;g8bf17b7c3c_0_4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7bfbd2440c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7bfbd2440c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g8bf17b7c3c_0_4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1" name="Google Shape;431;g8bf17b7c3c_0_4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g8bf17b7c3c_0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7" name="Google Shape;437;g8bf17b7c3c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g8bf17b7c3c_0_4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2" name="Google Shape;442;g8bf17b7c3c_0_4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8bf17b7c3c_0_4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8" name="Google Shape;448;g8bf17b7c3c_0_4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g8bf17b7c3c_0_4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4" name="Google Shape;454;g8bf17b7c3c_0_4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g8bf17b7c3c_0_4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0" name="Google Shape;460;g8bf17b7c3c_0_4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g8bf17b7c3c_0_4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6" name="Google Shape;466;g8bf17b7c3c_0_4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g8bf17b7c3c_0_4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2" name="Google Shape;472;g8bf17b7c3c_0_4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g8bf17b7c3c_0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8" name="Google Shape;478;g8bf17b7c3c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g8bf17b7c3c_0_4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3" name="Google Shape;483;g8bf17b7c3c_0_4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8bf17b7c3c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8bf17b7c3c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g8bf17b7c3c_0_4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9" name="Google Shape;489;g8bf17b7c3c_0_4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g8bf17b7c3c_0_4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5" name="Google Shape;495;g8bf17b7c3c_0_4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g8bf17b7c3c_0_4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1" name="Google Shape;501;g8bf17b7c3c_0_4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 name="Shape 505"/>
        <p:cNvGrpSpPr/>
        <p:nvPr/>
      </p:nvGrpSpPr>
      <p:grpSpPr>
        <a:xfrm>
          <a:off x="0" y="0"/>
          <a:ext cx="0" cy="0"/>
          <a:chOff x="0" y="0"/>
          <a:chExt cx="0" cy="0"/>
        </a:xfrm>
      </p:grpSpPr>
      <p:sp>
        <p:nvSpPr>
          <p:cNvPr id="506" name="Google Shape;506;g8bf17b7c3c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7" name="Google Shape;507;g8bf17b7c3c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 name="Shape 510"/>
        <p:cNvGrpSpPr/>
        <p:nvPr/>
      </p:nvGrpSpPr>
      <p:grpSpPr>
        <a:xfrm>
          <a:off x="0" y="0"/>
          <a:ext cx="0" cy="0"/>
          <a:chOff x="0" y="0"/>
          <a:chExt cx="0" cy="0"/>
        </a:xfrm>
      </p:grpSpPr>
      <p:sp>
        <p:nvSpPr>
          <p:cNvPr id="511" name="Google Shape;511;g8bf17b7c3c_0_4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2" name="Google Shape;512;g8bf17b7c3c_0_4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g8bf17b7c3c_0_5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8" name="Google Shape;518;g8bf17b7c3c_0_5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g8bf17b7c3c_0_5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4" name="Google Shape;524;g8bf17b7c3c_0_5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g8bf17b7c3c_0_5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0" name="Google Shape;530;g8bf17b7c3c_0_5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 name="Shape 534"/>
        <p:cNvGrpSpPr/>
        <p:nvPr/>
      </p:nvGrpSpPr>
      <p:grpSpPr>
        <a:xfrm>
          <a:off x="0" y="0"/>
          <a:ext cx="0" cy="0"/>
          <a:chOff x="0" y="0"/>
          <a:chExt cx="0" cy="0"/>
        </a:xfrm>
      </p:grpSpPr>
      <p:sp>
        <p:nvSpPr>
          <p:cNvPr id="535" name="Google Shape;535;g8bf17b7c3c_0_5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6" name="Google Shape;536;g8bf17b7c3c_0_5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g8bf17b7c3c_0_5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2" name="Google Shape;542;g8bf17b7c3c_0_5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8bf17b7c3c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8bf17b7c3c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 name="Shape 546"/>
        <p:cNvGrpSpPr/>
        <p:nvPr/>
      </p:nvGrpSpPr>
      <p:grpSpPr>
        <a:xfrm>
          <a:off x="0" y="0"/>
          <a:ext cx="0" cy="0"/>
          <a:chOff x="0" y="0"/>
          <a:chExt cx="0" cy="0"/>
        </a:xfrm>
      </p:grpSpPr>
      <p:sp>
        <p:nvSpPr>
          <p:cNvPr id="547" name="Google Shape;547;g8bf17b7c3c_0_5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8" name="Google Shape;548;g8bf17b7c3c_0_5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g8bf17b7c3c_0_5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4" name="Google Shape;554;g8bf17b7c3c_0_5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8" name="Shape 558"/>
        <p:cNvGrpSpPr/>
        <p:nvPr/>
      </p:nvGrpSpPr>
      <p:grpSpPr>
        <a:xfrm>
          <a:off x="0" y="0"/>
          <a:ext cx="0" cy="0"/>
          <a:chOff x="0" y="0"/>
          <a:chExt cx="0" cy="0"/>
        </a:xfrm>
      </p:grpSpPr>
      <p:sp>
        <p:nvSpPr>
          <p:cNvPr id="559" name="Google Shape;559;g8bf17b7c3c_0_5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0" name="Google Shape;560;g8bf17b7c3c_0_5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4" name="Shape 564"/>
        <p:cNvGrpSpPr/>
        <p:nvPr/>
      </p:nvGrpSpPr>
      <p:grpSpPr>
        <a:xfrm>
          <a:off x="0" y="0"/>
          <a:ext cx="0" cy="0"/>
          <a:chOff x="0" y="0"/>
          <a:chExt cx="0" cy="0"/>
        </a:xfrm>
      </p:grpSpPr>
      <p:sp>
        <p:nvSpPr>
          <p:cNvPr id="565" name="Google Shape;565;g8bf17b7c3c_0_5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6" name="Google Shape;566;g8bf17b7c3c_0_5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0" name="Shape 570"/>
        <p:cNvGrpSpPr/>
        <p:nvPr/>
      </p:nvGrpSpPr>
      <p:grpSpPr>
        <a:xfrm>
          <a:off x="0" y="0"/>
          <a:ext cx="0" cy="0"/>
          <a:chOff x="0" y="0"/>
          <a:chExt cx="0" cy="0"/>
        </a:xfrm>
      </p:grpSpPr>
      <p:sp>
        <p:nvSpPr>
          <p:cNvPr id="571" name="Google Shape;571;g8bf17b7c3c_0_5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2" name="Google Shape;572;g8bf17b7c3c_0_5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6" name="Shape 576"/>
        <p:cNvGrpSpPr/>
        <p:nvPr/>
      </p:nvGrpSpPr>
      <p:grpSpPr>
        <a:xfrm>
          <a:off x="0" y="0"/>
          <a:ext cx="0" cy="0"/>
          <a:chOff x="0" y="0"/>
          <a:chExt cx="0" cy="0"/>
        </a:xfrm>
      </p:grpSpPr>
      <p:sp>
        <p:nvSpPr>
          <p:cNvPr id="577" name="Google Shape;577;g8bf17b7c3c_0_5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8" name="Google Shape;578;g8bf17b7c3c_0_5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2" name="Shape 582"/>
        <p:cNvGrpSpPr/>
        <p:nvPr/>
      </p:nvGrpSpPr>
      <p:grpSpPr>
        <a:xfrm>
          <a:off x="0" y="0"/>
          <a:ext cx="0" cy="0"/>
          <a:chOff x="0" y="0"/>
          <a:chExt cx="0" cy="0"/>
        </a:xfrm>
      </p:grpSpPr>
      <p:sp>
        <p:nvSpPr>
          <p:cNvPr id="583" name="Google Shape;583;g8bf17b7c3c_0_5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4" name="Google Shape;584;g8bf17b7c3c_0_5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8" name="Shape 588"/>
        <p:cNvGrpSpPr/>
        <p:nvPr/>
      </p:nvGrpSpPr>
      <p:grpSpPr>
        <a:xfrm>
          <a:off x="0" y="0"/>
          <a:ext cx="0" cy="0"/>
          <a:chOff x="0" y="0"/>
          <a:chExt cx="0" cy="0"/>
        </a:xfrm>
      </p:grpSpPr>
      <p:sp>
        <p:nvSpPr>
          <p:cNvPr id="589" name="Google Shape;589;g8bf17b7c3c_0_2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0" name="Google Shape;590;g8bf17b7c3c_0_2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3" name="Shape 593"/>
        <p:cNvGrpSpPr/>
        <p:nvPr/>
      </p:nvGrpSpPr>
      <p:grpSpPr>
        <a:xfrm>
          <a:off x="0" y="0"/>
          <a:ext cx="0" cy="0"/>
          <a:chOff x="0" y="0"/>
          <a:chExt cx="0" cy="0"/>
        </a:xfrm>
      </p:grpSpPr>
      <p:sp>
        <p:nvSpPr>
          <p:cNvPr id="594" name="Google Shape;594;g8bf17b7c3c_0_5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5" name="Google Shape;595;g8bf17b7c3c_0_5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 name="Shape 599"/>
        <p:cNvGrpSpPr/>
        <p:nvPr/>
      </p:nvGrpSpPr>
      <p:grpSpPr>
        <a:xfrm>
          <a:off x="0" y="0"/>
          <a:ext cx="0" cy="0"/>
          <a:chOff x="0" y="0"/>
          <a:chExt cx="0" cy="0"/>
        </a:xfrm>
      </p:grpSpPr>
      <p:sp>
        <p:nvSpPr>
          <p:cNvPr id="600" name="Google Shape;600;g8bf17b7c3c_0_5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1" name="Google Shape;601;g8bf17b7c3c_0_5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8bf17b7c3c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8bf17b7c3c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u="sng">
                <a:solidFill>
                  <a:schemeClr val="hlink"/>
                </a:solidFill>
                <a:hlinkClick r:id="rId2"/>
              </a:rPr>
              <a:t>http://www.plantuml.com/plantuml/uml/ZT9DQiOW40RWlQV80NA4449_5gK_K5gwjsOIf3gcEfOUlpRmoOZc8ximyxppWcGA93r5QuJGIE0NgQ1xI1_oqy1mF_BnhJC656c7QT5fkncmW1Iov_WDg5GiNZZd2UPQfmbdB_97h_yTjSmNk7_IuLp_QuG8f-GTV5ToJtDqOvpwqhYcnNdSkhpF-aogxBkN61RmkGX-2N0EnubdkGsF_STOl_vbm_lJhFd-BPklb7yBgkXz0gt88RvQn9TzsI3413X7Q_u0</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5" name="Shape 605"/>
        <p:cNvGrpSpPr/>
        <p:nvPr/>
      </p:nvGrpSpPr>
      <p:grpSpPr>
        <a:xfrm>
          <a:off x="0" y="0"/>
          <a:ext cx="0" cy="0"/>
          <a:chOff x="0" y="0"/>
          <a:chExt cx="0" cy="0"/>
        </a:xfrm>
      </p:grpSpPr>
      <p:sp>
        <p:nvSpPr>
          <p:cNvPr id="606" name="Google Shape;606;g8bf17b7c3c_0_6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7" name="Google Shape;607;g8bf17b7c3c_0_6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1" name="Shape 611"/>
        <p:cNvGrpSpPr/>
        <p:nvPr/>
      </p:nvGrpSpPr>
      <p:grpSpPr>
        <a:xfrm>
          <a:off x="0" y="0"/>
          <a:ext cx="0" cy="0"/>
          <a:chOff x="0" y="0"/>
          <a:chExt cx="0" cy="0"/>
        </a:xfrm>
      </p:grpSpPr>
      <p:sp>
        <p:nvSpPr>
          <p:cNvPr id="612" name="Google Shape;612;g8bf17b7c3c_0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3" name="Google Shape;613;g8bf17b7c3c_0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6" name="Shape 616"/>
        <p:cNvGrpSpPr/>
        <p:nvPr/>
      </p:nvGrpSpPr>
      <p:grpSpPr>
        <a:xfrm>
          <a:off x="0" y="0"/>
          <a:ext cx="0" cy="0"/>
          <a:chOff x="0" y="0"/>
          <a:chExt cx="0" cy="0"/>
        </a:xfrm>
      </p:grpSpPr>
      <p:sp>
        <p:nvSpPr>
          <p:cNvPr id="617" name="Google Shape;617;g8bf17b7c3c_0_6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8" name="Google Shape;618;g8bf17b7c3c_0_6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2" name="Shape 622"/>
        <p:cNvGrpSpPr/>
        <p:nvPr/>
      </p:nvGrpSpPr>
      <p:grpSpPr>
        <a:xfrm>
          <a:off x="0" y="0"/>
          <a:ext cx="0" cy="0"/>
          <a:chOff x="0" y="0"/>
          <a:chExt cx="0" cy="0"/>
        </a:xfrm>
      </p:grpSpPr>
      <p:sp>
        <p:nvSpPr>
          <p:cNvPr id="623" name="Google Shape;623;g8bf17b7c3c_0_6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4" name="Google Shape;624;g8bf17b7c3c_0_6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8" name="Shape 628"/>
        <p:cNvGrpSpPr/>
        <p:nvPr/>
      </p:nvGrpSpPr>
      <p:grpSpPr>
        <a:xfrm>
          <a:off x="0" y="0"/>
          <a:ext cx="0" cy="0"/>
          <a:chOff x="0" y="0"/>
          <a:chExt cx="0" cy="0"/>
        </a:xfrm>
      </p:grpSpPr>
      <p:sp>
        <p:nvSpPr>
          <p:cNvPr id="629" name="Google Shape;629;g8bf17b7c3c_0_6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0" name="Google Shape;630;g8bf17b7c3c_0_6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4" name="Shape 634"/>
        <p:cNvGrpSpPr/>
        <p:nvPr/>
      </p:nvGrpSpPr>
      <p:grpSpPr>
        <a:xfrm>
          <a:off x="0" y="0"/>
          <a:ext cx="0" cy="0"/>
          <a:chOff x="0" y="0"/>
          <a:chExt cx="0" cy="0"/>
        </a:xfrm>
      </p:grpSpPr>
      <p:sp>
        <p:nvSpPr>
          <p:cNvPr id="635" name="Google Shape;635;g8bf17b7c3c_0_6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6" name="Google Shape;636;g8bf17b7c3c_0_6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0" name="Shape 640"/>
        <p:cNvGrpSpPr/>
        <p:nvPr/>
      </p:nvGrpSpPr>
      <p:grpSpPr>
        <a:xfrm>
          <a:off x="0" y="0"/>
          <a:ext cx="0" cy="0"/>
          <a:chOff x="0" y="0"/>
          <a:chExt cx="0" cy="0"/>
        </a:xfrm>
      </p:grpSpPr>
      <p:sp>
        <p:nvSpPr>
          <p:cNvPr id="641" name="Google Shape;641;g8bf17b7c3c_0_6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2" name="Google Shape;642;g8bf17b7c3c_0_6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6" name="Shape 646"/>
        <p:cNvGrpSpPr/>
        <p:nvPr/>
      </p:nvGrpSpPr>
      <p:grpSpPr>
        <a:xfrm>
          <a:off x="0" y="0"/>
          <a:ext cx="0" cy="0"/>
          <a:chOff x="0" y="0"/>
          <a:chExt cx="0" cy="0"/>
        </a:xfrm>
      </p:grpSpPr>
      <p:sp>
        <p:nvSpPr>
          <p:cNvPr id="647" name="Google Shape;647;g8bf17b7c3c_0_6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8" name="Google Shape;648;g8bf17b7c3c_0_6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2" name="Shape 652"/>
        <p:cNvGrpSpPr/>
        <p:nvPr/>
      </p:nvGrpSpPr>
      <p:grpSpPr>
        <a:xfrm>
          <a:off x="0" y="0"/>
          <a:ext cx="0" cy="0"/>
          <a:chOff x="0" y="0"/>
          <a:chExt cx="0" cy="0"/>
        </a:xfrm>
      </p:grpSpPr>
      <p:sp>
        <p:nvSpPr>
          <p:cNvPr id="653" name="Google Shape;653;g8bf17b7c3c_0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4" name="Google Shape;654;g8bf17b7c3c_0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7" name="Shape 657"/>
        <p:cNvGrpSpPr/>
        <p:nvPr/>
      </p:nvGrpSpPr>
      <p:grpSpPr>
        <a:xfrm>
          <a:off x="0" y="0"/>
          <a:ext cx="0" cy="0"/>
          <a:chOff x="0" y="0"/>
          <a:chExt cx="0" cy="0"/>
        </a:xfrm>
      </p:grpSpPr>
      <p:sp>
        <p:nvSpPr>
          <p:cNvPr id="658" name="Google Shape;658;g8bf17b7c3c_0_6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9" name="Google Shape;659;g8bf17b7c3c_0_6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1600"/>
              </a:spcBef>
              <a:spcAft>
                <a:spcPts val="0"/>
              </a:spcAft>
              <a:buClr>
                <a:schemeClr val="lt1"/>
              </a:buClr>
              <a:buSzPts val="1100"/>
              <a:buChar char="○"/>
              <a:defRPr>
                <a:solidFill>
                  <a:schemeClr val="lt1"/>
                </a:solidFill>
              </a:defRPr>
            </a:lvl2pPr>
            <a:lvl3pPr indent="-298450" lvl="2" marL="1371600">
              <a:spcBef>
                <a:spcPts val="1600"/>
              </a:spcBef>
              <a:spcAft>
                <a:spcPts val="0"/>
              </a:spcAft>
              <a:buClr>
                <a:schemeClr val="lt1"/>
              </a:buClr>
              <a:buSzPts val="1100"/>
              <a:buChar char="■"/>
              <a:defRPr>
                <a:solidFill>
                  <a:schemeClr val="lt1"/>
                </a:solidFill>
              </a:defRPr>
            </a:lvl3pPr>
            <a:lvl4pPr indent="-298450" lvl="3" marL="1828800">
              <a:spcBef>
                <a:spcPts val="1600"/>
              </a:spcBef>
              <a:spcAft>
                <a:spcPts val="0"/>
              </a:spcAft>
              <a:buClr>
                <a:schemeClr val="lt1"/>
              </a:buClr>
              <a:buSzPts val="1100"/>
              <a:buChar char="●"/>
              <a:defRPr>
                <a:solidFill>
                  <a:schemeClr val="lt1"/>
                </a:solidFill>
              </a:defRPr>
            </a:lvl4pPr>
            <a:lvl5pPr indent="-298450" lvl="4" marL="2286000">
              <a:spcBef>
                <a:spcPts val="1600"/>
              </a:spcBef>
              <a:spcAft>
                <a:spcPts val="0"/>
              </a:spcAft>
              <a:buClr>
                <a:schemeClr val="lt1"/>
              </a:buClr>
              <a:buSzPts val="1100"/>
              <a:buChar char="○"/>
              <a:defRPr>
                <a:solidFill>
                  <a:schemeClr val="lt1"/>
                </a:solidFill>
              </a:defRPr>
            </a:lvl5pPr>
            <a:lvl6pPr indent="-298450" lvl="5" marL="2743200">
              <a:spcBef>
                <a:spcPts val="1600"/>
              </a:spcBef>
              <a:spcAft>
                <a:spcPts val="0"/>
              </a:spcAft>
              <a:buClr>
                <a:schemeClr val="lt1"/>
              </a:buClr>
              <a:buSzPts val="1100"/>
              <a:buChar char="■"/>
              <a:defRPr>
                <a:solidFill>
                  <a:schemeClr val="lt1"/>
                </a:solidFill>
              </a:defRPr>
            </a:lvl6pPr>
            <a:lvl7pPr indent="-298450" lvl="6" marL="3200400">
              <a:spcBef>
                <a:spcPts val="1600"/>
              </a:spcBef>
              <a:spcAft>
                <a:spcPts val="0"/>
              </a:spcAft>
              <a:buClr>
                <a:schemeClr val="lt1"/>
              </a:buClr>
              <a:buSzPts val="1100"/>
              <a:buChar char="●"/>
              <a:defRPr>
                <a:solidFill>
                  <a:schemeClr val="lt1"/>
                </a:solidFill>
              </a:defRPr>
            </a:lvl7pPr>
            <a:lvl8pPr indent="-298450" lvl="7" marL="3657600">
              <a:spcBef>
                <a:spcPts val="1600"/>
              </a:spcBef>
              <a:spcAft>
                <a:spcPts val="0"/>
              </a:spcAft>
              <a:buClr>
                <a:schemeClr val="lt1"/>
              </a:buClr>
              <a:buSzPts val="1100"/>
              <a:buChar char="○"/>
              <a:defRPr>
                <a:solidFill>
                  <a:schemeClr val="lt1"/>
                </a:solidFill>
              </a:defRPr>
            </a:lvl8pPr>
            <a:lvl9pPr indent="-298450" lvl="8" marL="4114800">
              <a:spcBef>
                <a:spcPts val="1600"/>
              </a:spcBef>
              <a:spcAft>
                <a:spcPts val="160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2800"/>
              <a:buFont typeface="Raleway"/>
              <a:buNone/>
              <a:defRPr b="1" sz="2800">
                <a:latin typeface="Raleway"/>
                <a:ea typeface="Raleway"/>
                <a:cs typeface="Raleway"/>
                <a:sym typeface="Raleway"/>
              </a:defRPr>
            </a:lvl1pPr>
            <a:lvl2pPr lvl="1">
              <a:spcBef>
                <a:spcPts val="0"/>
              </a:spcBef>
              <a:spcAft>
                <a:spcPts val="0"/>
              </a:spcAft>
              <a:buSzPts val="2800"/>
              <a:buFont typeface="Raleway"/>
              <a:buNone/>
              <a:defRPr b="1" sz="2800">
                <a:latin typeface="Raleway"/>
                <a:ea typeface="Raleway"/>
                <a:cs typeface="Raleway"/>
                <a:sym typeface="Raleway"/>
              </a:defRPr>
            </a:lvl2pPr>
            <a:lvl3pPr lvl="2">
              <a:spcBef>
                <a:spcPts val="0"/>
              </a:spcBef>
              <a:spcAft>
                <a:spcPts val="0"/>
              </a:spcAft>
              <a:buSzPts val="2800"/>
              <a:buFont typeface="Raleway"/>
              <a:buNone/>
              <a:defRPr b="1" sz="2800">
                <a:latin typeface="Raleway"/>
                <a:ea typeface="Raleway"/>
                <a:cs typeface="Raleway"/>
                <a:sym typeface="Raleway"/>
              </a:defRPr>
            </a:lvl3pPr>
            <a:lvl4pPr lvl="3">
              <a:spcBef>
                <a:spcPts val="0"/>
              </a:spcBef>
              <a:spcAft>
                <a:spcPts val="0"/>
              </a:spcAft>
              <a:buSzPts val="2800"/>
              <a:buFont typeface="Raleway"/>
              <a:buNone/>
              <a:defRPr b="1" sz="2800">
                <a:latin typeface="Raleway"/>
                <a:ea typeface="Raleway"/>
                <a:cs typeface="Raleway"/>
                <a:sym typeface="Raleway"/>
              </a:defRPr>
            </a:lvl4pPr>
            <a:lvl5pPr lvl="4">
              <a:spcBef>
                <a:spcPts val="0"/>
              </a:spcBef>
              <a:spcAft>
                <a:spcPts val="0"/>
              </a:spcAft>
              <a:buSzPts val="2800"/>
              <a:buFont typeface="Raleway"/>
              <a:buNone/>
              <a:defRPr b="1" sz="2800">
                <a:latin typeface="Raleway"/>
                <a:ea typeface="Raleway"/>
                <a:cs typeface="Raleway"/>
                <a:sym typeface="Raleway"/>
              </a:defRPr>
            </a:lvl5pPr>
            <a:lvl6pPr lvl="5">
              <a:spcBef>
                <a:spcPts val="0"/>
              </a:spcBef>
              <a:spcAft>
                <a:spcPts val="0"/>
              </a:spcAft>
              <a:buSzPts val="2800"/>
              <a:buFont typeface="Raleway"/>
              <a:buNone/>
              <a:defRPr b="1" sz="2800">
                <a:latin typeface="Raleway"/>
                <a:ea typeface="Raleway"/>
                <a:cs typeface="Raleway"/>
                <a:sym typeface="Raleway"/>
              </a:defRPr>
            </a:lvl6pPr>
            <a:lvl7pPr lvl="6">
              <a:spcBef>
                <a:spcPts val="0"/>
              </a:spcBef>
              <a:spcAft>
                <a:spcPts val="0"/>
              </a:spcAft>
              <a:buSzPts val="2800"/>
              <a:buFont typeface="Raleway"/>
              <a:buNone/>
              <a:defRPr b="1" sz="2800">
                <a:latin typeface="Raleway"/>
                <a:ea typeface="Raleway"/>
                <a:cs typeface="Raleway"/>
                <a:sym typeface="Raleway"/>
              </a:defRPr>
            </a:lvl7pPr>
            <a:lvl8pPr lvl="7">
              <a:spcBef>
                <a:spcPts val="0"/>
              </a:spcBef>
              <a:spcAft>
                <a:spcPts val="0"/>
              </a:spcAft>
              <a:buSzPts val="2800"/>
              <a:buFont typeface="Raleway"/>
              <a:buNone/>
              <a:defRPr b="1" sz="2800">
                <a:latin typeface="Raleway"/>
                <a:ea typeface="Raleway"/>
                <a:cs typeface="Raleway"/>
                <a:sym typeface="Raleway"/>
              </a:defRPr>
            </a:lvl8pPr>
            <a:lvl9pPr lvl="8">
              <a:spcBef>
                <a:spcPts val="0"/>
              </a:spcBef>
              <a:spcAft>
                <a:spcPts val="0"/>
              </a:spcAft>
              <a:buSzPts val="2800"/>
              <a:buFont typeface="Raleway"/>
              <a:buNone/>
              <a:defRPr b="1" sz="2800">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id"/>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0.xml"/><Relationship Id="rId3" Type="http://schemas.openxmlformats.org/officeDocument/2006/relationships/image" Target="../media/image50.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1.xml"/><Relationship Id="rId3" Type="http://schemas.openxmlformats.org/officeDocument/2006/relationships/image" Target="../media/image41.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2.xml"/><Relationship Id="rId3" Type="http://schemas.openxmlformats.org/officeDocument/2006/relationships/image" Target="../media/image49.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6.xml"/><Relationship Id="rId3" Type="http://schemas.openxmlformats.org/officeDocument/2006/relationships/image" Target="../media/image52.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7.xml"/><Relationship Id="rId3" Type="http://schemas.openxmlformats.org/officeDocument/2006/relationships/image" Target="../media/image59.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8.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0.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1.xml"/><Relationship Id="rId3" Type="http://schemas.openxmlformats.org/officeDocument/2006/relationships/image" Target="../media/image64.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3.xml"/><Relationship Id="rId3" Type="http://schemas.openxmlformats.org/officeDocument/2006/relationships/image" Target="../media/image53.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5.xml"/><Relationship Id="rId3" Type="http://schemas.openxmlformats.org/officeDocument/2006/relationships/image" Target="../media/image58.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8.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9.xml"/><Relationship Id="rId3" Type="http://schemas.openxmlformats.org/officeDocument/2006/relationships/image" Target="../media/image6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36.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0.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1.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2.xml"/><Relationship Id="rId3" Type="http://schemas.openxmlformats.org/officeDocument/2006/relationships/image" Target="../media/image61.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4.xml"/><Relationship Id="rId3" Type="http://schemas.openxmlformats.org/officeDocument/2006/relationships/image" Target="../media/image44.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5.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6.xml"/><Relationship Id="rId3" Type="http://schemas.openxmlformats.org/officeDocument/2006/relationships/hyperlink" Target="https://docs.oracle.com/en/java/javase/14/docs/api/java.base/java/util/Collections.html" TargetMode="Externa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8.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9.xml"/><Relationship Id="rId3" Type="http://schemas.openxmlformats.org/officeDocument/2006/relationships/image" Target="../media/image6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0.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1.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3.xml"/><Relationship Id="rId3" Type="http://schemas.openxmlformats.org/officeDocument/2006/relationships/image" Target="../media/image55.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4.xml"/><Relationship Id="rId3" Type="http://schemas.openxmlformats.org/officeDocument/2006/relationships/image" Target="../media/image51.pn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5.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6.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8.xml"/><Relationship Id="rId3" Type="http://schemas.openxmlformats.org/officeDocument/2006/relationships/image" Target="../media/image54.pn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2.pn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0.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1.xml"/><Relationship Id="rId3" Type="http://schemas.openxmlformats.org/officeDocument/2006/relationships/image" Target="../media/image60.pn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3.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4.xml"/><Relationship Id="rId3" Type="http://schemas.openxmlformats.org/officeDocument/2006/relationships/image" Target="../media/image57.png"/></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5.xml"/><Relationship Id="rId3" Type="http://schemas.openxmlformats.org/officeDocument/2006/relationships/image" Target="../media/image48.png"/></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6.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8.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9.xml"/><Relationship Id="rId3" Type="http://schemas.openxmlformats.org/officeDocument/2006/relationships/image" Target="../media/image6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0.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22.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4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hyperlink" Target="https://t.me/khannedy" TargetMode="External"/><Relationship Id="rId4" Type="http://schemas.openxmlformats.org/officeDocument/2006/relationships/hyperlink" Target="https://www.linkedin.com/company/programmer-zaman-now/" TargetMode="External"/><Relationship Id="rId9" Type="http://schemas.openxmlformats.org/officeDocument/2006/relationships/hyperlink" Target="https://tiktok.com/@programmerzamannow" TargetMode="External"/><Relationship Id="rId5" Type="http://schemas.openxmlformats.org/officeDocument/2006/relationships/hyperlink" Target="https://facebook.com/ProgrammerZamanNow" TargetMode="External"/><Relationship Id="rId6" Type="http://schemas.openxmlformats.org/officeDocument/2006/relationships/hyperlink" Target="https://www.instagram.com/programmerzamannow" TargetMode="External"/><Relationship Id="rId7" Type="http://schemas.openxmlformats.org/officeDocument/2006/relationships/hyperlink" Target="https://www.youtube.com/c/ProgrammerZamanNow" TargetMode="External"/><Relationship Id="rId8" Type="http://schemas.openxmlformats.org/officeDocument/2006/relationships/hyperlink" Target="https://t.me/ProgrammerZamanNow"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2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2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1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1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hyperlink" Target="https://www.udemy.com/course/pemrograman-java-pemula-sampai-mahir/?referralCode=E97428FBE9A6F3590D8D"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1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1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4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37.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9.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18.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25.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8.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33.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18.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2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 Id="rId3" Type="http://schemas.openxmlformats.org/officeDocument/2006/relationships/image" Target="../media/image15.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image" Target="../media/image24.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 Id="rId3" Type="http://schemas.openxmlformats.org/officeDocument/2006/relationships/image" Target="../media/image30.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 Id="rId3" Type="http://schemas.openxmlformats.org/officeDocument/2006/relationships/image" Target="../media/image26.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 Id="rId3" Type="http://schemas.openxmlformats.org/officeDocument/2006/relationships/image" Target="../media/image16.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 Id="rId3" Type="http://schemas.openxmlformats.org/officeDocument/2006/relationships/image" Target="../media/image40.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 Id="rId3" Type="http://schemas.openxmlformats.org/officeDocument/2006/relationships/image" Target="../media/image29.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 Id="rId3" Type="http://schemas.openxmlformats.org/officeDocument/2006/relationships/image" Target="../media/image34.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 Id="rId3" Type="http://schemas.openxmlformats.org/officeDocument/2006/relationships/image" Target="../media/image21.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xml"/><Relationship Id="rId3" Type="http://schemas.openxmlformats.org/officeDocument/2006/relationships/image" Target="../media/image45.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0.xml"/><Relationship Id="rId3" Type="http://schemas.openxmlformats.org/officeDocument/2006/relationships/image" Target="../media/image27.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2.xml"/><Relationship Id="rId3" Type="http://schemas.openxmlformats.org/officeDocument/2006/relationships/image" Target="../media/image32.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4.xml"/><Relationship Id="rId3" Type="http://schemas.openxmlformats.org/officeDocument/2006/relationships/image" Target="../media/image46.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6.xml"/><Relationship Id="rId3" Type="http://schemas.openxmlformats.org/officeDocument/2006/relationships/image" Target="../media/image56.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0.xml"/><Relationship Id="rId3" Type="http://schemas.openxmlformats.org/officeDocument/2006/relationships/image" Target="../media/image35.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3.xml"/><Relationship Id="rId3" Type="http://schemas.openxmlformats.org/officeDocument/2006/relationships/image" Target="../media/image38.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4.xml"/><Relationship Id="rId3" Type="http://schemas.openxmlformats.org/officeDocument/2006/relationships/image" Target="../media/image31.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5.xml"/><Relationship Id="rId3" Type="http://schemas.openxmlformats.org/officeDocument/2006/relationships/image" Target="../media/image39.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6.xml"/><Relationship Id="rId3" Type="http://schemas.openxmlformats.org/officeDocument/2006/relationships/image" Target="../media/image47.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3"/>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Java Collection</a:t>
            </a:r>
            <a:endParaRPr/>
          </a:p>
        </p:txBody>
      </p:sp>
      <p:sp>
        <p:nvSpPr>
          <p:cNvPr id="87" name="Google Shape;87;p13"/>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Eko Kurniawan Khannedy</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2"/>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Iterable &amp; Iterator Interface</a:t>
            </a:r>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6" name="Shape 666"/>
        <p:cNvGrpSpPr/>
        <p:nvPr/>
      </p:nvGrpSpPr>
      <p:grpSpPr>
        <a:xfrm>
          <a:off x="0" y="0"/>
          <a:ext cx="0" cy="0"/>
          <a:chOff x="0" y="0"/>
          <a:chExt cx="0" cy="0"/>
        </a:xfrm>
      </p:grpSpPr>
      <p:sp>
        <p:nvSpPr>
          <p:cNvPr id="667" name="Google Shape;667;p11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Method di </a:t>
            </a:r>
            <a:endParaRPr/>
          </a:p>
          <a:p>
            <a:pPr indent="0" lvl="0" marL="0" rtl="0" algn="l">
              <a:spcBef>
                <a:spcPts val="0"/>
              </a:spcBef>
              <a:spcAft>
                <a:spcPts val="0"/>
              </a:spcAft>
              <a:buNone/>
            </a:pPr>
            <a:r>
              <a:rPr lang="id"/>
              <a:t>NavigableMap</a:t>
            </a:r>
            <a:endParaRPr/>
          </a:p>
        </p:txBody>
      </p:sp>
      <p:pic>
        <p:nvPicPr>
          <p:cNvPr id="668" name="Google Shape;668;p112"/>
          <p:cNvPicPr preferRelativeResize="0"/>
          <p:nvPr/>
        </p:nvPicPr>
        <p:blipFill>
          <a:blip r:embed="rId3">
            <a:alphaModFix/>
          </a:blip>
          <a:stretch>
            <a:fillRect/>
          </a:stretch>
        </p:blipFill>
        <p:spPr>
          <a:xfrm>
            <a:off x="3931180" y="719425"/>
            <a:ext cx="4567799" cy="4169274"/>
          </a:xfrm>
          <a:prstGeom prst="rect">
            <a:avLst/>
          </a:prstGeom>
          <a:noFill/>
          <a:ln>
            <a:noFill/>
          </a:ln>
        </p:spPr>
      </p:pic>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2" name="Shape 672"/>
        <p:cNvGrpSpPr/>
        <p:nvPr/>
      </p:nvGrpSpPr>
      <p:grpSpPr>
        <a:xfrm>
          <a:off x="0" y="0"/>
          <a:ext cx="0" cy="0"/>
          <a:chOff x="0" y="0"/>
          <a:chExt cx="0" cy="0"/>
        </a:xfrm>
      </p:grpSpPr>
      <p:sp>
        <p:nvSpPr>
          <p:cNvPr id="673" name="Google Shape;673;p11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Implementasi NavigableMap</a:t>
            </a:r>
            <a:endParaRPr/>
          </a:p>
        </p:txBody>
      </p:sp>
      <p:pic>
        <p:nvPicPr>
          <p:cNvPr id="674" name="Google Shape;674;p113"/>
          <p:cNvPicPr preferRelativeResize="0"/>
          <p:nvPr/>
        </p:nvPicPr>
        <p:blipFill>
          <a:blip r:embed="rId3">
            <a:alphaModFix/>
          </a:blip>
          <a:stretch>
            <a:fillRect/>
          </a:stretch>
        </p:blipFill>
        <p:spPr>
          <a:xfrm>
            <a:off x="6202975" y="708900"/>
            <a:ext cx="1696450" cy="4214049"/>
          </a:xfrm>
          <a:prstGeom prst="rect">
            <a:avLst/>
          </a:prstGeom>
          <a:noFill/>
          <a:ln>
            <a:noFill/>
          </a:ln>
        </p:spPr>
      </p:pic>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8" name="Shape 678"/>
        <p:cNvGrpSpPr/>
        <p:nvPr/>
      </p:nvGrpSpPr>
      <p:grpSpPr>
        <a:xfrm>
          <a:off x="0" y="0"/>
          <a:ext cx="0" cy="0"/>
          <a:chOff x="0" y="0"/>
          <a:chExt cx="0" cy="0"/>
        </a:xfrm>
      </p:grpSpPr>
      <p:sp>
        <p:nvSpPr>
          <p:cNvPr id="679" name="Google Shape;679;p11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NavigableMap</a:t>
            </a:r>
            <a:endParaRPr/>
          </a:p>
        </p:txBody>
      </p:sp>
      <p:pic>
        <p:nvPicPr>
          <p:cNvPr id="680" name="Google Shape;680;p114"/>
          <p:cNvPicPr preferRelativeResize="0"/>
          <p:nvPr/>
        </p:nvPicPr>
        <p:blipFill>
          <a:blip r:embed="rId3">
            <a:alphaModFix/>
          </a:blip>
          <a:stretch>
            <a:fillRect/>
          </a:stretch>
        </p:blipFill>
        <p:spPr>
          <a:xfrm>
            <a:off x="152400" y="2006250"/>
            <a:ext cx="8839200" cy="2968637"/>
          </a:xfrm>
          <a:prstGeom prst="rect">
            <a:avLst/>
          </a:prstGeom>
          <a:noFill/>
          <a:ln>
            <a:noFill/>
          </a:ln>
        </p:spPr>
      </p:pic>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4" name="Shape 684"/>
        <p:cNvGrpSpPr/>
        <p:nvPr/>
      </p:nvGrpSpPr>
      <p:grpSpPr>
        <a:xfrm>
          <a:off x="0" y="0"/>
          <a:ext cx="0" cy="0"/>
          <a:chOff x="0" y="0"/>
          <a:chExt cx="0" cy="0"/>
        </a:xfrm>
      </p:grpSpPr>
      <p:sp>
        <p:nvSpPr>
          <p:cNvPr id="685" name="Google Shape;685;p11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Membuat NavigableMap</a:t>
            </a:r>
            <a:endParaRPr/>
          </a:p>
        </p:txBody>
      </p:sp>
      <p:graphicFrame>
        <p:nvGraphicFramePr>
          <p:cNvPr id="686" name="Google Shape;686;p115"/>
          <p:cNvGraphicFramePr/>
          <p:nvPr/>
        </p:nvGraphicFramePr>
        <p:xfrm>
          <a:off x="952500" y="2190750"/>
          <a:ext cx="3000000" cy="3000000"/>
        </p:xfrm>
        <a:graphic>
          <a:graphicData uri="http://schemas.openxmlformats.org/drawingml/2006/table">
            <a:tbl>
              <a:tblPr>
                <a:noFill/>
                <a:tableStyleId>{70D77CE0-21A2-4EED-A7C2-16C183DB4C0C}</a:tableStyleId>
              </a:tblPr>
              <a:tblGrid>
                <a:gridCol w="3895175"/>
                <a:gridCol w="3343825"/>
              </a:tblGrid>
              <a:tr h="381000">
                <a:tc>
                  <a:txBody>
                    <a:bodyPr/>
                    <a:lstStyle/>
                    <a:p>
                      <a:pPr indent="0" lvl="0" marL="0" rtl="0" algn="l">
                        <a:spcBef>
                          <a:spcPts val="0"/>
                        </a:spcBef>
                        <a:spcAft>
                          <a:spcPts val="0"/>
                        </a:spcAft>
                        <a:buNone/>
                      </a:pPr>
                      <a:r>
                        <a:rPr lang="id"/>
                        <a:t>Method</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Keterangan</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Collections.emptyNavigableMap()</a:t>
                      </a:r>
                      <a:endParaRPr/>
                    </a:p>
                  </a:txBody>
                  <a:tcPr marT="91425" marB="91425" marR="91425" marL="91425"/>
                </a:tc>
                <a:tc>
                  <a:txBody>
                    <a:bodyPr/>
                    <a:lstStyle/>
                    <a:p>
                      <a:pPr indent="0" lvl="0" marL="0" rtl="0" algn="l">
                        <a:spcBef>
                          <a:spcPts val="0"/>
                        </a:spcBef>
                        <a:spcAft>
                          <a:spcPts val="0"/>
                        </a:spcAft>
                        <a:buNone/>
                      </a:pPr>
                      <a:r>
                        <a:rPr lang="id"/>
                        <a:t>Membuat immutable navigable map kosong</a:t>
                      </a:r>
                      <a:endParaRPr/>
                    </a:p>
                  </a:txBody>
                  <a:tcPr marT="91425" marB="91425" marR="91425" marL="91425"/>
                </a:tc>
              </a:tr>
              <a:tr h="381000">
                <a:tc>
                  <a:txBody>
                    <a:bodyPr/>
                    <a:lstStyle/>
                    <a:p>
                      <a:pPr indent="0" lvl="0" marL="0" rtl="0" algn="l">
                        <a:spcBef>
                          <a:spcPts val="0"/>
                        </a:spcBef>
                        <a:spcAft>
                          <a:spcPts val="0"/>
                        </a:spcAft>
                        <a:buNone/>
                      </a:pPr>
                      <a:r>
                        <a:rPr lang="id"/>
                        <a:t>Collections.unmodifiableNavigableMap(map)</a:t>
                      </a:r>
                      <a:endParaRPr/>
                    </a:p>
                  </a:txBody>
                  <a:tcPr marT="91425" marB="91425" marR="91425" marL="91425"/>
                </a:tc>
                <a:tc>
                  <a:txBody>
                    <a:bodyPr/>
                    <a:lstStyle/>
                    <a:p>
                      <a:pPr indent="0" lvl="0" marL="0" rtl="0" algn="l">
                        <a:spcBef>
                          <a:spcPts val="0"/>
                        </a:spcBef>
                        <a:spcAft>
                          <a:spcPts val="0"/>
                        </a:spcAft>
                        <a:buNone/>
                      </a:pPr>
                      <a:r>
                        <a:rPr lang="id"/>
                        <a:t>Mengubah mutable navigable map menjadi immutable</a:t>
                      </a:r>
                      <a:endParaRPr/>
                    </a:p>
                  </a:txBody>
                  <a:tcPr marT="91425" marB="91425" marR="91425" marL="91425"/>
                </a:tc>
              </a:tr>
            </a:tbl>
          </a:graphicData>
        </a:graphic>
      </p:graphicFrame>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0" name="Shape 690"/>
        <p:cNvGrpSpPr/>
        <p:nvPr/>
      </p:nvGrpSpPr>
      <p:grpSpPr>
        <a:xfrm>
          <a:off x="0" y="0"/>
          <a:ext cx="0" cy="0"/>
          <a:chOff x="0" y="0"/>
          <a:chExt cx="0" cy="0"/>
        </a:xfrm>
      </p:grpSpPr>
      <p:sp>
        <p:nvSpPr>
          <p:cNvPr id="691" name="Google Shape;691;p116"/>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Entry Map</a:t>
            </a:r>
            <a:endParaRP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5" name="Shape 695"/>
        <p:cNvGrpSpPr/>
        <p:nvPr/>
      </p:nvGrpSpPr>
      <p:grpSpPr>
        <a:xfrm>
          <a:off x="0" y="0"/>
          <a:ext cx="0" cy="0"/>
          <a:chOff x="0" y="0"/>
          <a:chExt cx="0" cy="0"/>
        </a:xfrm>
      </p:grpSpPr>
      <p:sp>
        <p:nvSpPr>
          <p:cNvPr id="696" name="Google Shape;696;p11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Entry Interface</a:t>
            </a:r>
            <a:endParaRPr/>
          </a:p>
        </p:txBody>
      </p:sp>
      <p:sp>
        <p:nvSpPr>
          <p:cNvPr id="697" name="Google Shape;697;p11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Saat kita menyimpan data di Map, data disimpan dalam pair (key-value)</a:t>
            </a:r>
            <a:endParaRPr/>
          </a:p>
          <a:p>
            <a:pPr indent="-311150" lvl="0" marL="457200" rtl="0" algn="l">
              <a:spcBef>
                <a:spcPts val="0"/>
              </a:spcBef>
              <a:spcAft>
                <a:spcPts val="0"/>
              </a:spcAft>
              <a:buSzPts val="1300"/>
              <a:buChar char="●"/>
            </a:pPr>
            <a:r>
              <a:rPr lang="id"/>
              <a:t>Di Java collection, implementasi Pair di Map bernama Entry</a:t>
            </a:r>
            <a:endParaRPr/>
          </a:p>
          <a:p>
            <a:pPr indent="-311150" lvl="0" marL="457200" rtl="0" algn="l">
              <a:spcBef>
                <a:spcPts val="0"/>
              </a:spcBef>
              <a:spcAft>
                <a:spcPts val="0"/>
              </a:spcAft>
              <a:buSzPts val="1300"/>
              <a:buChar char="●"/>
            </a:pPr>
            <a:r>
              <a:rPr lang="id"/>
              <a:t>Entry adalah interface sederhana yang berisikan method untuk mengambil key dan value</a:t>
            </a:r>
            <a:endParaRP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1" name="Shape 701"/>
        <p:cNvGrpSpPr/>
        <p:nvPr/>
      </p:nvGrpSpPr>
      <p:grpSpPr>
        <a:xfrm>
          <a:off x="0" y="0"/>
          <a:ext cx="0" cy="0"/>
          <a:chOff x="0" y="0"/>
          <a:chExt cx="0" cy="0"/>
        </a:xfrm>
      </p:grpSpPr>
      <p:sp>
        <p:nvSpPr>
          <p:cNvPr id="702" name="Google Shape;702;p11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Method di Entry Interface</a:t>
            </a:r>
            <a:endParaRPr/>
          </a:p>
        </p:txBody>
      </p:sp>
      <p:pic>
        <p:nvPicPr>
          <p:cNvPr id="703" name="Google Shape;703;p118"/>
          <p:cNvPicPr preferRelativeResize="0"/>
          <p:nvPr/>
        </p:nvPicPr>
        <p:blipFill>
          <a:blip r:embed="rId3">
            <a:alphaModFix/>
          </a:blip>
          <a:stretch>
            <a:fillRect/>
          </a:stretch>
        </p:blipFill>
        <p:spPr>
          <a:xfrm>
            <a:off x="1233238" y="2006250"/>
            <a:ext cx="6681115" cy="2984850"/>
          </a:xfrm>
          <a:prstGeom prst="rect">
            <a:avLst/>
          </a:prstGeom>
          <a:noFill/>
          <a:ln>
            <a:noFill/>
          </a:ln>
        </p:spPr>
      </p:pic>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7" name="Shape 707"/>
        <p:cNvGrpSpPr/>
        <p:nvPr/>
      </p:nvGrpSpPr>
      <p:grpSpPr>
        <a:xfrm>
          <a:off x="0" y="0"/>
          <a:ext cx="0" cy="0"/>
          <a:chOff x="0" y="0"/>
          <a:chExt cx="0" cy="0"/>
        </a:xfrm>
      </p:grpSpPr>
      <p:sp>
        <p:nvSpPr>
          <p:cNvPr id="708" name="Google Shape;708;p11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Menggunakan Entry</a:t>
            </a:r>
            <a:endParaRPr/>
          </a:p>
        </p:txBody>
      </p:sp>
      <p:pic>
        <p:nvPicPr>
          <p:cNvPr id="709" name="Google Shape;709;p119"/>
          <p:cNvPicPr preferRelativeResize="0"/>
          <p:nvPr/>
        </p:nvPicPr>
        <p:blipFill>
          <a:blip r:embed="rId3">
            <a:alphaModFix/>
          </a:blip>
          <a:stretch>
            <a:fillRect/>
          </a:stretch>
        </p:blipFill>
        <p:spPr>
          <a:xfrm>
            <a:off x="152400" y="2006250"/>
            <a:ext cx="8839200" cy="2968637"/>
          </a:xfrm>
          <a:prstGeom prst="rect">
            <a:avLst/>
          </a:prstGeom>
          <a:noFill/>
          <a:ln>
            <a:noFill/>
          </a:ln>
        </p:spPr>
      </p:pic>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3" name="Shape 713"/>
        <p:cNvGrpSpPr/>
        <p:nvPr/>
      </p:nvGrpSpPr>
      <p:grpSpPr>
        <a:xfrm>
          <a:off x="0" y="0"/>
          <a:ext cx="0" cy="0"/>
          <a:chOff x="0" y="0"/>
          <a:chExt cx="0" cy="0"/>
        </a:xfrm>
      </p:grpSpPr>
      <p:sp>
        <p:nvSpPr>
          <p:cNvPr id="714" name="Google Shape;714;p120"/>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Legacy Collection</a:t>
            </a:r>
            <a:endParaRPr/>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8" name="Shape 718"/>
        <p:cNvGrpSpPr/>
        <p:nvPr/>
      </p:nvGrpSpPr>
      <p:grpSpPr>
        <a:xfrm>
          <a:off x="0" y="0"/>
          <a:ext cx="0" cy="0"/>
          <a:chOff x="0" y="0"/>
          <a:chExt cx="0" cy="0"/>
        </a:xfrm>
      </p:grpSpPr>
      <p:sp>
        <p:nvSpPr>
          <p:cNvPr id="719" name="Google Shape;719;p12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Legacy Collection</a:t>
            </a:r>
            <a:endParaRPr/>
          </a:p>
        </p:txBody>
      </p:sp>
      <p:sp>
        <p:nvSpPr>
          <p:cNvPr id="720" name="Google Shape;720;p12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Collection sudah ada sejak Java versi 1, namun semakin kesini, Java Collection semakin berkembang</a:t>
            </a:r>
            <a:endParaRPr/>
          </a:p>
          <a:p>
            <a:pPr indent="-311150" lvl="0" marL="457200" rtl="0" algn="l">
              <a:spcBef>
                <a:spcPts val="0"/>
              </a:spcBef>
              <a:spcAft>
                <a:spcPts val="0"/>
              </a:spcAft>
              <a:buSzPts val="1300"/>
              <a:buChar char="●"/>
            </a:pPr>
            <a:r>
              <a:rPr lang="id"/>
              <a:t>Sebenarnya ada beberapa legacy collection (collection jadul) yang belum kita bahas, namun jarang sekali digunakan sekarang ini</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2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Iterable Interface</a:t>
            </a:r>
            <a:endParaRPr/>
          </a:p>
        </p:txBody>
      </p:sp>
      <p:sp>
        <p:nvSpPr>
          <p:cNvPr id="146" name="Google Shape;146;p2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Iterable adalah parent untuk semua collection di Java, kecuali Map</a:t>
            </a:r>
            <a:endParaRPr/>
          </a:p>
          <a:p>
            <a:pPr indent="-311150" lvl="0" marL="457200" rtl="0" algn="l">
              <a:spcBef>
                <a:spcPts val="0"/>
              </a:spcBef>
              <a:spcAft>
                <a:spcPts val="0"/>
              </a:spcAft>
              <a:buSzPts val="1300"/>
              <a:buChar char="●"/>
            </a:pPr>
            <a:r>
              <a:rPr lang="id"/>
              <a:t>Iterable sendiri sangat sederhana, hanya digunakan agar mendukung for-each loop</a:t>
            </a:r>
            <a:endParaRPr/>
          </a:p>
          <a:p>
            <a:pPr indent="-311150" lvl="0" marL="457200" rtl="0" algn="l">
              <a:spcBef>
                <a:spcPts val="0"/>
              </a:spcBef>
              <a:spcAft>
                <a:spcPts val="0"/>
              </a:spcAft>
              <a:buSzPts val="1300"/>
              <a:buChar char="●"/>
            </a:pPr>
            <a:r>
              <a:rPr lang="id"/>
              <a:t>Karena semua collection pasti implement iterable, secara otomatis maka semua collection di Java mendukung perulangan for-each, jadi bukan cuma Array</a:t>
            </a:r>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4" name="Shape 724"/>
        <p:cNvGrpSpPr/>
        <p:nvPr/>
      </p:nvGrpSpPr>
      <p:grpSpPr>
        <a:xfrm>
          <a:off x="0" y="0"/>
          <a:ext cx="0" cy="0"/>
          <a:chOff x="0" y="0"/>
          <a:chExt cx="0" cy="0"/>
        </a:xfrm>
      </p:grpSpPr>
      <p:sp>
        <p:nvSpPr>
          <p:cNvPr id="725" name="Google Shape;725;p12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Vector Class</a:t>
            </a:r>
            <a:endParaRPr/>
          </a:p>
        </p:txBody>
      </p:sp>
      <p:sp>
        <p:nvSpPr>
          <p:cNvPr id="726" name="Google Shape;726;p12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Vector class adalah implementasi dari interface List</a:t>
            </a:r>
            <a:endParaRPr/>
          </a:p>
          <a:p>
            <a:pPr indent="-311150" lvl="0" marL="457200" rtl="0" algn="l">
              <a:spcBef>
                <a:spcPts val="0"/>
              </a:spcBef>
              <a:spcAft>
                <a:spcPts val="0"/>
              </a:spcAft>
              <a:buSzPts val="1300"/>
              <a:buChar char="●"/>
            </a:pPr>
            <a:r>
              <a:rPr lang="id"/>
              <a:t>Cara kerja Vector mirip dengan ArrayList, yang membedakan adalah semua method di Vector menggunakan kata kunci  synchronized yang artinya dia thread safe</a:t>
            </a:r>
            <a:endParaRPr/>
          </a:p>
          <a:p>
            <a:pPr indent="-311150" lvl="0" marL="457200" rtl="0" algn="l">
              <a:spcBef>
                <a:spcPts val="0"/>
              </a:spcBef>
              <a:spcAft>
                <a:spcPts val="0"/>
              </a:spcAft>
              <a:buSzPts val="1300"/>
              <a:buChar char="●"/>
            </a:pPr>
            <a:r>
              <a:rPr lang="id"/>
              <a:t>Namun problemnya adalah, karena semua method menggunakan kata kunci synchronized, secara otomatis impact nya ke-performance yang menjadi lambat dibandingkan menggunakan ArrayList</a:t>
            </a:r>
            <a:endParaRPr/>
          </a:p>
          <a:p>
            <a:pPr indent="-311150" lvl="0" marL="457200" rtl="0" algn="l">
              <a:spcBef>
                <a:spcPts val="0"/>
              </a:spcBef>
              <a:spcAft>
                <a:spcPts val="0"/>
              </a:spcAft>
              <a:buSzPts val="1300"/>
              <a:buChar char="●"/>
            </a:pPr>
            <a:r>
              <a:rPr lang="id"/>
              <a:t>Lantai bagaimana jika kita ingin membuat List yang bisa digunakan di proses paralel? Di versi Java baru, sudah disediakan yang lebih canggih untuk itu, oleh karena itu penggunakan Vector sudah jarang sekali ditemui sekarang</a:t>
            </a:r>
            <a:endParaRPr/>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0" name="Shape 730"/>
        <p:cNvGrpSpPr/>
        <p:nvPr/>
      </p:nvGrpSpPr>
      <p:grpSpPr>
        <a:xfrm>
          <a:off x="0" y="0"/>
          <a:ext cx="0" cy="0"/>
          <a:chOff x="0" y="0"/>
          <a:chExt cx="0" cy="0"/>
        </a:xfrm>
      </p:grpSpPr>
      <p:sp>
        <p:nvSpPr>
          <p:cNvPr id="731" name="Google Shape;731;p12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Vector</a:t>
            </a:r>
            <a:endParaRPr/>
          </a:p>
        </p:txBody>
      </p:sp>
      <p:pic>
        <p:nvPicPr>
          <p:cNvPr id="732" name="Google Shape;732;p123"/>
          <p:cNvPicPr preferRelativeResize="0"/>
          <p:nvPr/>
        </p:nvPicPr>
        <p:blipFill>
          <a:blip r:embed="rId3">
            <a:alphaModFix/>
          </a:blip>
          <a:stretch>
            <a:fillRect/>
          </a:stretch>
        </p:blipFill>
        <p:spPr>
          <a:xfrm>
            <a:off x="152400" y="2006250"/>
            <a:ext cx="8839200" cy="2968637"/>
          </a:xfrm>
          <a:prstGeom prst="rect">
            <a:avLst/>
          </a:prstGeom>
          <a:noFill/>
          <a:ln>
            <a:noFill/>
          </a:ln>
        </p:spPr>
      </p:pic>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6" name="Shape 736"/>
        <p:cNvGrpSpPr/>
        <p:nvPr/>
      </p:nvGrpSpPr>
      <p:grpSpPr>
        <a:xfrm>
          <a:off x="0" y="0"/>
          <a:ext cx="0" cy="0"/>
          <a:chOff x="0" y="0"/>
          <a:chExt cx="0" cy="0"/>
        </a:xfrm>
      </p:grpSpPr>
      <p:sp>
        <p:nvSpPr>
          <p:cNvPr id="737" name="Google Shape;737;p12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HashTable</a:t>
            </a:r>
            <a:r>
              <a:rPr lang="id"/>
              <a:t> Class</a:t>
            </a:r>
            <a:endParaRPr/>
          </a:p>
        </p:txBody>
      </p:sp>
      <p:sp>
        <p:nvSpPr>
          <p:cNvPr id="738" name="Google Shape;738;p12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HashTable adalah implementasi dari Map yang mirip dengan HashMap</a:t>
            </a:r>
            <a:endParaRPr/>
          </a:p>
          <a:p>
            <a:pPr indent="-311150" lvl="0" marL="457200" rtl="0" algn="l">
              <a:spcBef>
                <a:spcPts val="0"/>
              </a:spcBef>
              <a:spcAft>
                <a:spcPts val="0"/>
              </a:spcAft>
              <a:buSzPts val="1300"/>
              <a:buChar char="●"/>
            </a:pPr>
            <a:r>
              <a:rPr lang="id"/>
              <a:t>Sama seperti Vector, semua method di HashTable memiliki kata kunci synchronized, sehingga performanya lebih lambat dibandingkan HashMap</a:t>
            </a:r>
            <a:endParaRPr/>
          </a:p>
          <a:p>
            <a:pPr indent="-311150" lvl="0" marL="457200" rtl="0" algn="l">
              <a:spcBef>
                <a:spcPts val="0"/>
              </a:spcBef>
              <a:spcAft>
                <a:spcPts val="0"/>
              </a:spcAft>
              <a:buSzPts val="1300"/>
              <a:buChar char="●"/>
            </a:pPr>
            <a:r>
              <a:rPr lang="id"/>
              <a:t>Dan karena di versi Java baru sudah ada juga ConcurrentHashMap, sehingga penggunaan HashTable sudah jarang sekali ditemui</a:t>
            </a:r>
            <a:endParaRPr/>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2" name="Shape 742"/>
        <p:cNvGrpSpPr/>
        <p:nvPr/>
      </p:nvGrpSpPr>
      <p:grpSpPr>
        <a:xfrm>
          <a:off x="0" y="0"/>
          <a:ext cx="0" cy="0"/>
          <a:chOff x="0" y="0"/>
          <a:chExt cx="0" cy="0"/>
        </a:xfrm>
      </p:grpSpPr>
      <p:sp>
        <p:nvSpPr>
          <p:cNvPr id="743" name="Google Shape;743;p12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HashTable</a:t>
            </a:r>
            <a:endParaRPr/>
          </a:p>
        </p:txBody>
      </p:sp>
      <p:pic>
        <p:nvPicPr>
          <p:cNvPr id="744" name="Google Shape;744;p125"/>
          <p:cNvPicPr preferRelativeResize="0"/>
          <p:nvPr/>
        </p:nvPicPr>
        <p:blipFill>
          <a:blip r:embed="rId3">
            <a:alphaModFix/>
          </a:blip>
          <a:stretch>
            <a:fillRect/>
          </a:stretch>
        </p:blipFill>
        <p:spPr>
          <a:xfrm>
            <a:off x="152400" y="2006250"/>
            <a:ext cx="8839200" cy="2968637"/>
          </a:xfrm>
          <a:prstGeom prst="rect">
            <a:avLst/>
          </a:prstGeom>
          <a:noFill/>
          <a:ln>
            <a:noFill/>
          </a:ln>
        </p:spPr>
      </p:pic>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8" name="Shape 748"/>
        <p:cNvGrpSpPr/>
        <p:nvPr/>
      </p:nvGrpSpPr>
      <p:grpSpPr>
        <a:xfrm>
          <a:off x="0" y="0"/>
          <a:ext cx="0" cy="0"/>
          <a:chOff x="0" y="0"/>
          <a:chExt cx="0" cy="0"/>
        </a:xfrm>
      </p:grpSpPr>
      <p:sp>
        <p:nvSpPr>
          <p:cNvPr id="749" name="Google Shape;749;p12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Stack Class</a:t>
            </a:r>
            <a:endParaRPr/>
          </a:p>
        </p:txBody>
      </p:sp>
      <p:sp>
        <p:nvSpPr>
          <p:cNvPr id="750" name="Google Shape;750;p12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Stack adalah implementasi struktur data tumpukan LIFO (Last In First Out)</a:t>
            </a:r>
            <a:endParaRPr/>
          </a:p>
          <a:p>
            <a:pPr indent="-311150" lvl="0" marL="457200" rtl="0" algn="l">
              <a:spcBef>
                <a:spcPts val="0"/>
              </a:spcBef>
              <a:spcAft>
                <a:spcPts val="0"/>
              </a:spcAft>
              <a:buSzPts val="1300"/>
              <a:buChar char="●"/>
            </a:pPr>
            <a:r>
              <a:rPr lang="id"/>
              <a:t>Namun fitur yang lebih komplit dan konsisten sudah disediakan di Deque, jadi tidak ada alasan lagi menggunakan class Stack</a:t>
            </a:r>
            <a:endParaRPr/>
          </a:p>
        </p:txBody>
      </p: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4" name="Shape 754"/>
        <p:cNvGrpSpPr/>
        <p:nvPr/>
      </p:nvGrpSpPr>
      <p:grpSpPr>
        <a:xfrm>
          <a:off x="0" y="0"/>
          <a:ext cx="0" cy="0"/>
          <a:chOff x="0" y="0"/>
          <a:chExt cx="0" cy="0"/>
        </a:xfrm>
      </p:grpSpPr>
      <p:sp>
        <p:nvSpPr>
          <p:cNvPr id="755" name="Google Shape;755;p12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Stack</a:t>
            </a:r>
            <a:endParaRPr/>
          </a:p>
        </p:txBody>
      </p:sp>
      <p:pic>
        <p:nvPicPr>
          <p:cNvPr id="756" name="Google Shape;756;p127"/>
          <p:cNvPicPr preferRelativeResize="0"/>
          <p:nvPr/>
        </p:nvPicPr>
        <p:blipFill>
          <a:blip r:embed="rId3">
            <a:alphaModFix/>
          </a:blip>
          <a:stretch>
            <a:fillRect/>
          </a:stretch>
        </p:blipFill>
        <p:spPr>
          <a:xfrm>
            <a:off x="152400" y="2006250"/>
            <a:ext cx="8839200" cy="2968637"/>
          </a:xfrm>
          <a:prstGeom prst="rect">
            <a:avLst/>
          </a:prstGeom>
          <a:noFill/>
          <a:ln>
            <a:noFill/>
          </a:ln>
        </p:spPr>
      </p:pic>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0" name="Shape 760"/>
        <p:cNvGrpSpPr/>
        <p:nvPr/>
      </p:nvGrpSpPr>
      <p:grpSpPr>
        <a:xfrm>
          <a:off x="0" y="0"/>
          <a:ext cx="0" cy="0"/>
          <a:chOff x="0" y="0"/>
          <a:chExt cx="0" cy="0"/>
        </a:xfrm>
      </p:grpSpPr>
      <p:sp>
        <p:nvSpPr>
          <p:cNvPr id="761" name="Google Shape;761;p128"/>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Sorting</a:t>
            </a:r>
            <a:endParaRPr/>
          </a:p>
        </p:txBody>
      </p:sp>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5" name="Shape 765"/>
        <p:cNvGrpSpPr/>
        <p:nvPr/>
      </p:nvGrpSpPr>
      <p:grpSpPr>
        <a:xfrm>
          <a:off x="0" y="0"/>
          <a:ext cx="0" cy="0"/>
          <a:chOff x="0" y="0"/>
          <a:chExt cx="0" cy="0"/>
        </a:xfrm>
      </p:grpSpPr>
      <p:sp>
        <p:nvSpPr>
          <p:cNvPr id="766" name="Google Shape;766;p12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Sorting</a:t>
            </a:r>
            <a:endParaRPr/>
          </a:p>
        </p:txBody>
      </p:sp>
      <p:sp>
        <p:nvSpPr>
          <p:cNvPr id="767" name="Google Shape;767;p12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Sorting atau pengurutan adalah algoritma yang sudah biasa kita lakukan</a:t>
            </a:r>
            <a:endParaRPr/>
          </a:p>
          <a:p>
            <a:pPr indent="-311150" lvl="0" marL="457200" rtl="0" algn="l">
              <a:spcBef>
                <a:spcPts val="0"/>
              </a:spcBef>
              <a:spcAft>
                <a:spcPts val="0"/>
              </a:spcAft>
              <a:buSzPts val="1300"/>
              <a:buChar char="●"/>
            </a:pPr>
            <a:r>
              <a:rPr lang="id"/>
              <a:t>Di Java Collection juga sudah disediakan cara untuk melakukan pengurutan, jadi kita tidak perlu melakukan pengurutan secara manual</a:t>
            </a:r>
            <a:endParaRPr/>
          </a:p>
          <a:p>
            <a:pPr indent="-311150" lvl="0" marL="457200" rtl="0" algn="l">
              <a:spcBef>
                <a:spcPts val="0"/>
              </a:spcBef>
              <a:spcAft>
                <a:spcPts val="0"/>
              </a:spcAft>
              <a:buSzPts val="1300"/>
              <a:buChar char="●"/>
            </a:pPr>
            <a:r>
              <a:rPr lang="id"/>
              <a:t>Namun perlu diingat, yang bisa di sort hanyalah List, karena Set, Queue, Deque dan Map cara kerjanya sudah khusus, jadi pengurutan hanya bisa dilakukan di List</a:t>
            </a:r>
            <a:endParaRPr/>
          </a:p>
        </p:txBody>
      </p:sp>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1" name="Shape 771"/>
        <p:cNvGrpSpPr/>
        <p:nvPr/>
      </p:nvGrpSpPr>
      <p:grpSpPr>
        <a:xfrm>
          <a:off x="0" y="0"/>
          <a:ext cx="0" cy="0"/>
          <a:chOff x="0" y="0"/>
          <a:chExt cx="0" cy="0"/>
        </a:xfrm>
      </p:grpSpPr>
      <p:sp>
        <p:nvSpPr>
          <p:cNvPr id="772" name="Google Shape;772;p13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Sorting di List</a:t>
            </a:r>
            <a:endParaRPr/>
          </a:p>
        </p:txBody>
      </p:sp>
      <p:graphicFrame>
        <p:nvGraphicFramePr>
          <p:cNvPr id="773" name="Google Shape;773;p130"/>
          <p:cNvGraphicFramePr/>
          <p:nvPr/>
        </p:nvGraphicFramePr>
        <p:xfrm>
          <a:off x="952500" y="2190750"/>
          <a:ext cx="3000000" cy="3000000"/>
        </p:xfrm>
        <a:graphic>
          <a:graphicData uri="http://schemas.openxmlformats.org/drawingml/2006/table">
            <a:tbl>
              <a:tblPr>
                <a:noFill/>
                <a:tableStyleId>{70D77CE0-21A2-4EED-A7C2-16C183DB4C0C}</a:tableStyleId>
              </a:tblPr>
              <a:tblGrid>
                <a:gridCol w="3619500"/>
                <a:gridCol w="3619500"/>
              </a:tblGrid>
              <a:tr h="381000">
                <a:tc>
                  <a:txBody>
                    <a:bodyPr/>
                    <a:lstStyle/>
                    <a:p>
                      <a:pPr indent="0" lvl="0" marL="0" rtl="0" algn="l">
                        <a:spcBef>
                          <a:spcPts val="0"/>
                        </a:spcBef>
                        <a:spcAft>
                          <a:spcPts val="0"/>
                        </a:spcAft>
                        <a:buNone/>
                      </a:pPr>
                      <a:r>
                        <a:rPr lang="id"/>
                        <a:t>Method</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Keterangan</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Collections.sort(list)</a:t>
                      </a:r>
                      <a:endParaRPr/>
                    </a:p>
                  </a:txBody>
                  <a:tcPr marT="91425" marB="91425" marR="91425" marL="91425"/>
                </a:tc>
                <a:tc>
                  <a:txBody>
                    <a:bodyPr/>
                    <a:lstStyle/>
                    <a:p>
                      <a:pPr indent="0" lvl="0" marL="0" rtl="0" algn="l">
                        <a:spcBef>
                          <a:spcPts val="0"/>
                        </a:spcBef>
                        <a:spcAft>
                          <a:spcPts val="0"/>
                        </a:spcAft>
                        <a:buNone/>
                      </a:pPr>
                      <a:r>
                        <a:rPr lang="id"/>
                        <a:t>Mengurutkan list dengan comparable bawaan element</a:t>
                      </a:r>
                      <a:endParaRPr/>
                    </a:p>
                  </a:txBody>
                  <a:tcPr marT="91425" marB="91425" marR="91425" marL="91425"/>
                </a:tc>
              </a:tr>
              <a:tr h="381000">
                <a:tc>
                  <a:txBody>
                    <a:bodyPr/>
                    <a:lstStyle/>
                    <a:p>
                      <a:pPr indent="0" lvl="0" marL="0" rtl="0" algn="l">
                        <a:spcBef>
                          <a:spcPts val="0"/>
                        </a:spcBef>
                        <a:spcAft>
                          <a:spcPts val="0"/>
                        </a:spcAft>
                        <a:buNone/>
                      </a:pPr>
                      <a:r>
                        <a:rPr lang="id"/>
                        <a:t>Collections.sort(list, comparator)</a:t>
                      </a:r>
                      <a:endParaRPr/>
                    </a:p>
                  </a:txBody>
                  <a:tcPr marT="91425" marB="91425" marR="91425" marL="91425"/>
                </a:tc>
                <a:tc>
                  <a:txBody>
                    <a:bodyPr/>
                    <a:lstStyle/>
                    <a:p>
                      <a:pPr indent="0" lvl="0" marL="0" rtl="0" algn="l">
                        <a:spcBef>
                          <a:spcPts val="0"/>
                        </a:spcBef>
                        <a:spcAft>
                          <a:spcPts val="0"/>
                        </a:spcAft>
                        <a:buNone/>
                      </a:pPr>
                      <a:r>
                        <a:rPr lang="id"/>
                        <a:t>Mengurutkan list dengan comparator</a:t>
                      </a:r>
                      <a:endParaRPr/>
                    </a:p>
                  </a:txBody>
                  <a:tcPr marT="91425" marB="91425" marR="91425" marL="91425"/>
                </a:tc>
              </a:tr>
            </a:tbl>
          </a:graphicData>
        </a:graphic>
      </p:graphicFrame>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7" name="Shape 777"/>
        <p:cNvGrpSpPr/>
        <p:nvPr/>
      </p:nvGrpSpPr>
      <p:grpSpPr>
        <a:xfrm>
          <a:off x="0" y="0"/>
          <a:ext cx="0" cy="0"/>
          <a:chOff x="0" y="0"/>
          <a:chExt cx="0" cy="0"/>
        </a:xfrm>
      </p:grpSpPr>
      <p:sp>
        <p:nvSpPr>
          <p:cNvPr id="778" name="Google Shape;778;p13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Sorting List</a:t>
            </a:r>
            <a:endParaRPr/>
          </a:p>
        </p:txBody>
      </p:sp>
      <p:pic>
        <p:nvPicPr>
          <p:cNvPr id="779" name="Google Shape;779;p131"/>
          <p:cNvPicPr preferRelativeResize="0"/>
          <p:nvPr/>
        </p:nvPicPr>
        <p:blipFill>
          <a:blip r:embed="rId3">
            <a:alphaModFix/>
          </a:blip>
          <a:stretch>
            <a:fillRect/>
          </a:stretch>
        </p:blipFill>
        <p:spPr>
          <a:xfrm>
            <a:off x="152400" y="2006250"/>
            <a:ext cx="8839200" cy="2968637"/>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Iterable</a:t>
            </a:r>
            <a:endParaRPr/>
          </a:p>
        </p:txBody>
      </p:sp>
      <p:pic>
        <p:nvPicPr>
          <p:cNvPr id="152" name="Google Shape;152;p24"/>
          <p:cNvPicPr preferRelativeResize="0"/>
          <p:nvPr/>
        </p:nvPicPr>
        <p:blipFill>
          <a:blip r:embed="rId3">
            <a:alphaModFix/>
          </a:blip>
          <a:stretch>
            <a:fillRect/>
          </a:stretch>
        </p:blipFill>
        <p:spPr>
          <a:xfrm>
            <a:off x="152400" y="2006250"/>
            <a:ext cx="8839200" cy="2968637"/>
          </a:xfrm>
          <a:prstGeom prst="rect">
            <a:avLst/>
          </a:prstGeom>
          <a:noFill/>
          <a:ln>
            <a:noFill/>
          </a:ln>
        </p:spPr>
      </p:pic>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3" name="Shape 783"/>
        <p:cNvGrpSpPr/>
        <p:nvPr/>
      </p:nvGrpSpPr>
      <p:grpSpPr>
        <a:xfrm>
          <a:off x="0" y="0"/>
          <a:ext cx="0" cy="0"/>
          <a:chOff x="0" y="0"/>
          <a:chExt cx="0" cy="0"/>
        </a:xfrm>
      </p:grpSpPr>
      <p:sp>
        <p:nvSpPr>
          <p:cNvPr id="784" name="Google Shape;784;p132"/>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Binary Search</a:t>
            </a:r>
            <a:endParaRPr/>
          </a:p>
        </p:txBody>
      </p:sp>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8" name="Shape 788"/>
        <p:cNvGrpSpPr/>
        <p:nvPr/>
      </p:nvGrpSpPr>
      <p:grpSpPr>
        <a:xfrm>
          <a:off x="0" y="0"/>
          <a:ext cx="0" cy="0"/>
          <a:chOff x="0" y="0"/>
          <a:chExt cx="0" cy="0"/>
        </a:xfrm>
      </p:grpSpPr>
      <p:sp>
        <p:nvSpPr>
          <p:cNvPr id="789" name="Google Shape;789;p13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Binary Search</a:t>
            </a:r>
            <a:endParaRPr/>
          </a:p>
        </p:txBody>
      </p:sp>
      <p:sp>
        <p:nvSpPr>
          <p:cNvPr id="790" name="Google Shape;790;p13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Secara default List di Java memiliki fitur search atau get data, namun implementasinya menggunakan sequential search, artinya data akan di cek satu per satu dari awal</a:t>
            </a:r>
            <a:endParaRPr/>
          </a:p>
          <a:p>
            <a:pPr indent="-311150" lvl="0" marL="457200" rtl="0" algn="l">
              <a:spcBef>
                <a:spcPts val="0"/>
              </a:spcBef>
              <a:spcAft>
                <a:spcPts val="0"/>
              </a:spcAft>
              <a:buSzPts val="1300"/>
              <a:buChar char="●"/>
            </a:pPr>
            <a:r>
              <a:rPr lang="id"/>
              <a:t>Salah satu algoritma pencarian yang populer adalah binary search, namun binary search hanya bisa dilakukan jika datanya telah berurutan</a:t>
            </a:r>
            <a:endParaRPr/>
          </a:p>
          <a:p>
            <a:pPr indent="-311150" lvl="0" marL="457200" rtl="0" algn="l">
              <a:spcBef>
                <a:spcPts val="0"/>
              </a:spcBef>
              <a:spcAft>
                <a:spcPts val="0"/>
              </a:spcAft>
              <a:buSzPts val="1300"/>
              <a:buChar char="●"/>
            </a:pPr>
            <a:r>
              <a:rPr lang="id"/>
              <a:t>Untungnya di Java Collection sudah ada implementasi binary search, sehingga kita tidak perlu membuatnya secara manual</a:t>
            </a:r>
            <a:endParaRPr/>
          </a:p>
        </p:txBody>
      </p:sp>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4" name="Shape 794"/>
        <p:cNvGrpSpPr/>
        <p:nvPr/>
      </p:nvGrpSpPr>
      <p:grpSpPr>
        <a:xfrm>
          <a:off x="0" y="0"/>
          <a:ext cx="0" cy="0"/>
          <a:chOff x="0" y="0"/>
          <a:chExt cx="0" cy="0"/>
        </a:xfrm>
      </p:grpSpPr>
      <p:sp>
        <p:nvSpPr>
          <p:cNvPr id="795" name="Google Shape;795;p13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Binary Search Diagram</a:t>
            </a:r>
            <a:endParaRPr/>
          </a:p>
        </p:txBody>
      </p:sp>
      <p:pic>
        <p:nvPicPr>
          <p:cNvPr id="796" name="Google Shape;796;p134"/>
          <p:cNvPicPr preferRelativeResize="0"/>
          <p:nvPr/>
        </p:nvPicPr>
        <p:blipFill>
          <a:blip r:embed="rId3">
            <a:alphaModFix/>
          </a:blip>
          <a:stretch>
            <a:fillRect/>
          </a:stretch>
        </p:blipFill>
        <p:spPr>
          <a:xfrm>
            <a:off x="1080075" y="2006250"/>
            <a:ext cx="6983850" cy="2971850"/>
          </a:xfrm>
          <a:prstGeom prst="rect">
            <a:avLst/>
          </a:prstGeom>
          <a:noFill/>
          <a:ln>
            <a:noFill/>
          </a:ln>
        </p:spPr>
      </p:pic>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0" name="Shape 800"/>
        <p:cNvGrpSpPr/>
        <p:nvPr/>
      </p:nvGrpSpPr>
      <p:grpSpPr>
        <a:xfrm>
          <a:off x="0" y="0"/>
          <a:ext cx="0" cy="0"/>
          <a:chOff x="0" y="0"/>
          <a:chExt cx="0" cy="0"/>
        </a:xfrm>
      </p:grpSpPr>
      <p:sp>
        <p:nvSpPr>
          <p:cNvPr id="801" name="Google Shape;801;p13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Binary Search di List</a:t>
            </a:r>
            <a:endParaRPr/>
          </a:p>
        </p:txBody>
      </p:sp>
      <p:graphicFrame>
        <p:nvGraphicFramePr>
          <p:cNvPr id="802" name="Google Shape;802;p135"/>
          <p:cNvGraphicFramePr/>
          <p:nvPr/>
        </p:nvGraphicFramePr>
        <p:xfrm>
          <a:off x="952500" y="2190750"/>
          <a:ext cx="3000000" cy="3000000"/>
        </p:xfrm>
        <a:graphic>
          <a:graphicData uri="http://schemas.openxmlformats.org/drawingml/2006/table">
            <a:tbl>
              <a:tblPr>
                <a:noFill/>
                <a:tableStyleId>{70D77CE0-21A2-4EED-A7C2-16C183DB4C0C}</a:tableStyleId>
              </a:tblPr>
              <a:tblGrid>
                <a:gridCol w="3619500"/>
                <a:gridCol w="3619500"/>
              </a:tblGrid>
              <a:tr h="381000">
                <a:tc>
                  <a:txBody>
                    <a:bodyPr/>
                    <a:lstStyle/>
                    <a:p>
                      <a:pPr indent="0" lvl="0" marL="0" rtl="0" algn="l">
                        <a:spcBef>
                          <a:spcPts val="0"/>
                        </a:spcBef>
                        <a:spcAft>
                          <a:spcPts val="0"/>
                        </a:spcAft>
                        <a:buNone/>
                      </a:pPr>
                      <a:r>
                        <a:rPr lang="id"/>
                        <a:t>Method</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Keterangan</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Collections.binarySearch(list, value)</a:t>
                      </a:r>
                      <a:endParaRPr/>
                    </a:p>
                  </a:txBody>
                  <a:tcPr marT="91425" marB="91425" marR="91425" marL="91425"/>
                </a:tc>
                <a:tc>
                  <a:txBody>
                    <a:bodyPr/>
                    <a:lstStyle/>
                    <a:p>
                      <a:pPr indent="0" lvl="0" marL="0" rtl="0" algn="l">
                        <a:spcBef>
                          <a:spcPts val="0"/>
                        </a:spcBef>
                        <a:spcAft>
                          <a:spcPts val="0"/>
                        </a:spcAft>
                        <a:buNone/>
                      </a:pPr>
                      <a:r>
                        <a:rPr lang="id"/>
                        <a:t>Mencari menggunakan binary search</a:t>
                      </a:r>
                      <a:endParaRPr/>
                    </a:p>
                  </a:txBody>
                  <a:tcPr marT="91425" marB="91425" marR="91425" marL="91425"/>
                </a:tc>
              </a:tr>
              <a:tr h="381000">
                <a:tc>
                  <a:txBody>
                    <a:bodyPr/>
                    <a:lstStyle/>
                    <a:p>
                      <a:pPr indent="0" lvl="0" marL="0" rtl="0" algn="l">
                        <a:spcBef>
                          <a:spcPts val="0"/>
                        </a:spcBef>
                        <a:spcAft>
                          <a:spcPts val="0"/>
                        </a:spcAft>
                        <a:buNone/>
                      </a:pPr>
                      <a:r>
                        <a:rPr lang="id"/>
                        <a:t>Collections.binarySearch(list, value, comparator)</a:t>
                      </a:r>
                      <a:endParaRPr/>
                    </a:p>
                  </a:txBody>
                  <a:tcPr marT="91425" marB="91425" marR="91425" marL="91425"/>
                </a:tc>
                <a:tc>
                  <a:txBody>
                    <a:bodyPr/>
                    <a:lstStyle/>
                    <a:p>
                      <a:pPr indent="0" lvl="0" marL="0" rtl="0" algn="l">
                        <a:spcBef>
                          <a:spcPts val="0"/>
                        </a:spcBef>
                        <a:spcAft>
                          <a:spcPts val="0"/>
                        </a:spcAft>
                        <a:buNone/>
                      </a:pPr>
                      <a:r>
                        <a:rPr lang="id"/>
                        <a:t>Mencari menggunakan binary search dengan bantuan comparator</a:t>
                      </a:r>
                      <a:endParaRPr/>
                    </a:p>
                  </a:txBody>
                  <a:tcPr marT="91425" marB="91425" marR="91425" marL="91425"/>
                </a:tc>
              </a:tr>
            </a:tbl>
          </a:graphicData>
        </a:graphic>
      </p:graphicFrame>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6" name="Shape 806"/>
        <p:cNvGrpSpPr/>
        <p:nvPr/>
      </p:nvGrpSpPr>
      <p:grpSpPr>
        <a:xfrm>
          <a:off x="0" y="0"/>
          <a:ext cx="0" cy="0"/>
          <a:chOff x="0" y="0"/>
          <a:chExt cx="0" cy="0"/>
        </a:xfrm>
      </p:grpSpPr>
      <p:sp>
        <p:nvSpPr>
          <p:cNvPr id="807" name="Google Shape;807;p13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Binary Search di List</a:t>
            </a:r>
            <a:endParaRPr/>
          </a:p>
        </p:txBody>
      </p:sp>
      <p:pic>
        <p:nvPicPr>
          <p:cNvPr id="808" name="Google Shape;808;p136"/>
          <p:cNvPicPr preferRelativeResize="0"/>
          <p:nvPr/>
        </p:nvPicPr>
        <p:blipFill>
          <a:blip r:embed="rId3">
            <a:alphaModFix/>
          </a:blip>
          <a:stretch>
            <a:fillRect/>
          </a:stretch>
        </p:blipFill>
        <p:spPr>
          <a:xfrm>
            <a:off x="152400" y="2006250"/>
            <a:ext cx="8839200" cy="2968637"/>
          </a:xfrm>
          <a:prstGeom prst="rect">
            <a:avLst/>
          </a:prstGeom>
          <a:noFill/>
          <a:ln>
            <a:noFill/>
          </a:ln>
        </p:spPr>
      </p:pic>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2" name="Shape 812"/>
        <p:cNvGrpSpPr/>
        <p:nvPr/>
      </p:nvGrpSpPr>
      <p:grpSpPr>
        <a:xfrm>
          <a:off x="0" y="0"/>
          <a:ext cx="0" cy="0"/>
          <a:chOff x="0" y="0"/>
          <a:chExt cx="0" cy="0"/>
        </a:xfrm>
      </p:grpSpPr>
      <p:sp>
        <p:nvSpPr>
          <p:cNvPr id="813" name="Google Shape;813;p137"/>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Collections Class</a:t>
            </a:r>
            <a:endParaRPr/>
          </a:p>
        </p:txBody>
      </p:sp>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7" name="Shape 817"/>
        <p:cNvGrpSpPr/>
        <p:nvPr/>
      </p:nvGrpSpPr>
      <p:grpSpPr>
        <a:xfrm>
          <a:off x="0" y="0"/>
          <a:ext cx="0" cy="0"/>
          <a:chOff x="0" y="0"/>
          <a:chExt cx="0" cy="0"/>
        </a:xfrm>
      </p:grpSpPr>
      <p:sp>
        <p:nvSpPr>
          <p:cNvPr id="818" name="Google Shape;818;p13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Collections Class</a:t>
            </a:r>
            <a:endParaRPr/>
          </a:p>
        </p:txBody>
      </p:sp>
      <p:sp>
        <p:nvSpPr>
          <p:cNvPr id="819" name="Google Shape;819;p13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Collections adalah class yang berisikan utility static method untuk membantu kita menggunakan Java Collection</a:t>
            </a:r>
            <a:endParaRPr/>
          </a:p>
          <a:p>
            <a:pPr indent="-311150" lvl="0" marL="457200" rtl="0" algn="l">
              <a:spcBef>
                <a:spcPts val="0"/>
              </a:spcBef>
              <a:spcAft>
                <a:spcPts val="0"/>
              </a:spcAft>
              <a:buSzPts val="1300"/>
              <a:buChar char="●"/>
            </a:pPr>
            <a:r>
              <a:rPr lang="id"/>
              <a:t>Di materi-materi sebelumnya kita sudah bahas beberapa, seperti membuat immutable collection misalnya</a:t>
            </a:r>
            <a:endParaRPr/>
          </a:p>
          <a:p>
            <a:pPr indent="-311150" lvl="0" marL="457200" rtl="0" algn="l">
              <a:spcBef>
                <a:spcPts val="0"/>
              </a:spcBef>
              <a:spcAft>
                <a:spcPts val="0"/>
              </a:spcAft>
              <a:buSzPts val="1300"/>
              <a:buChar char="●"/>
            </a:pPr>
            <a:r>
              <a:rPr lang="id"/>
              <a:t>Namun sebenarnya masih ada banyak static method yang bisa kita gunakan di class Collections</a:t>
            </a:r>
            <a:endParaRPr/>
          </a:p>
          <a:p>
            <a:pPr indent="-311150" lvl="0" marL="457200" rtl="0" algn="l">
              <a:spcBef>
                <a:spcPts val="0"/>
              </a:spcBef>
              <a:spcAft>
                <a:spcPts val="0"/>
              </a:spcAft>
              <a:buSzPts val="1300"/>
              <a:buChar char="●"/>
            </a:pPr>
            <a:r>
              <a:rPr lang="id" sz="1100" u="sng">
                <a:solidFill>
                  <a:schemeClr val="hlink"/>
                </a:solidFill>
                <a:latin typeface="Arial"/>
                <a:ea typeface="Arial"/>
                <a:cs typeface="Arial"/>
                <a:sym typeface="Arial"/>
                <a:hlinkClick r:id="rId3"/>
              </a:rPr>
              <a:t>https://docs.oracle.com/en/java/javase/14/docs/api/java.base/java/util/Collections.html</a:t>
            </a:r>
            <a:endParaRPr/>
          </a:p>
        </p:txBody>
      </p:sp>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3" name="Shape 823"/>
        <p:cNvGrpSpPr/>
        <p:nvPr/>
      </p:nvGrpSpPr>
      <p:grpSpPr>
        <a:xfrm>
          <a:off x="0" y="0"/>
          <a:ext cx="0" cy="0"/>
          <a:chOff x="0" y="0"/>
          <a:chExt cx="0" cy="0"/>
        </a:xfrm>
      </p:grpSpPr>
      <p:sp>
        <p:nvSpPr>
          <p:cNvPr id="824" name="Google Shape;824;p13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Static Method di Collections Class (1)</a:t>
            </a:r>
            <a:endParaRPr/>
          </a:p>
        </p:txBody>
      </p:sp>
      <p:graphicFrame>
        <p:nvGraphicFramePr>
          <p:cNvPr id="825" name="Google Shape;825;p139"/>
          <p:cNvGraphicFramePr/>
          <p:nvPr/>
        </p:nvGraphicFramePr>
        <p:xfrm>
          <a:off x="952500" y="2190750"/>
          <a:ext cx="3000000" cy="3000000"/>
        </p:xfrm>
        <a:graphic>
          <a:graphicData uri="http://schemas.openxmlformats.org/drawingml/2006/table">
            <a:tbl>
              <a:tblPr>
                <a:noFill/>
                <a:tableStyleId>{70D77CE0-21A2-4EED-A7C2-16C183DB4C0C}</a:tableStyleId>
              </a:tblPr>
              <a:tblGrid>
                <a:gridCol w="3619500"/>
                <a:gridCol w="3619500"/>
              </a:tblGrid>
              <a:tr h="381000">
                <a:tc>
                  <a:txBody>
                    <a:bodyPr/>
                    <a:lstStyle/>
                    <a:p>
                      <a:pPr indent="0" lvl="0" marL="0" rtl="0" algn="l">
                        <a:spcBef>
                          <a:spcPts val="0"/>
                        </a:spcBef>
                        <a:spcAft>
                          <a:spcPts val="0"/>
                        </a:spcAft>
                        <a:buNone/>
                      </a:pPr>
                      <a:r>
                        <a:rPr lang="id"/>
                        <a:t>Method</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Keterangan</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void copy(listTo, listFrom)</a:t>
                      </a:r>
                      <a:endParaRPr/>
                    </a:p>
                  </a:txBody>
                  <a:tcPr marT="91425" marB="91425" marR="91425" marL="91425"/>
                </a:tc>
                <a:tc>
                  <a:txBody>
                    <a:bodyPr/>
                    <a:lstStyle/>
                    <a:p>
                      <a:pPr indent="0" lvl="0" marL="0" rtl="0" algn="l">
                        <a:spcBef>
                          <a:spcPts val="0"/>
                        </a:spcBef>
                        <a:spcAft>
                          <a:spcPts val="0"/>
                        </a:spcAft>
                        <a:buNone/>
                      </a:pPr>
                      <a:r>
                        <a:rPr lang="id"/>
                        <a:t>Copy semua data dari listFrom ke listTo </a:t>
                      </a:r>
                      <a:endParaRPr/>
                    </a:p>
                  </a:txBody>
                  <a:tcPr marT="91425" marB="91425" marR="91425" marL="91425"/>
                </a:tc>
              </a:tr>
              <a:tr h="381000">
                <a:tc>
                  <a:txBody>
                    <a:bodyPr/>
                    <a:lstStyle/>
                    <a:p>
                      <a:pPr indent="0" lvl="0" marL="0" rtl="0" algn="l">
                        <a:spcBef>
                          <a:spcPts val="0"/>
                        </a:spcBef>
                        <a:spcAft>
                          <a:spcPts val="0"/>
                        </a:spcAft>
                        <a:buNone/>
                      </a:pPr>
                      <a:r>
                        <a:rPr lang="id"/>
                        <a:t>int frequency(collection, object)</a:t>
                      </a:r>
                      <a:endParaRPr/>
                    </a:p>
                  </a:txBody>
                  <a:tcPr marT="91425" marB="91425" marR="91425" marL="91425"/>
                </a:tc>
                <a:tc>
                  <a:txBody>
                    <a:bodyPr/>
                    <a:lstStyle/>
                    <a:p>
                      <a:pPr indent="0" lvl="0" marL="0" rtl="0" algn="l">
                        <a:spcBef>
                          <a:spcPts val="0"/>
                        </a:spcBef>
                        <a:spcAft>
                          <a:spcPts val="0"/>
                        </a:spcAft>
                        <a:buNone/>
                      </a:pPr>
                      <a:r>
                        <a:rPr lang="id"/>
                        <a:t>Mengambil berapa banyak element yang sama dengan object</a:t>
                      </a:r>
                      <a:endParaRPr/>
                    </a:p>
                  </a:txBody>
                  <a:tcPr marT="91425" marB="91425" marR="91425" marL="91425"/>
                </a:tc>
              </a:tr>
              <a:tr h="381000">
                <a:tc>
                  <a:txBody>
                    <a:bodyPr/>
                    <a:lstStyle/>
                    <a:p>
                      <a:pPr indent="0" lvl="0" marL="0" rtl="0" algn="l">
                        <a:spcBef>
                          <a:spcPts val="0"/>
                        </a:spcBef>
                        <a:spcAft>
                          <a:spcPts val="0"/>
                        </a:spcAft>
                        <a:buNone/>
                      </a:pPr>
                      <a:r>
                        <a:rPr lang="id"/>
                        <a:t>max(collection) dan max(collection, comparable)</a:t>
                      </a:r>
                      <a:endParaRPr/>
                    </a:p>
                  </a:txBody>
                  <a:tcPr marT="91425" marB="91425" marR="91425" marL="91425"/>
                </a:tc>
                <a:tc>
                  <a:txBody>
                    <a:bodyPr/>
                    <a:lstStyle/>
                    <a:p>
                      <a:pPr indent="0" lvl="0" marL="0" rtl="0" algn="l">
                        <a:spcBef>
                          <a:spcPts val="0"/>
                        </a:spcBef>
                        <a:spcAft>
                          <a:spcPts val="0"/>
                        </a:spcAft>
                        <a:buNone/>
                      </a:pPr>
                      <a:r>
                        <a:rPr lang="id"/>
                        <a:t>Mengambil element paling tinggi di list</a:t>
                      </a:r>
                      <a:endParaRPr/>
                    </a:p>
                  </a:txBody>
                  <a:tcPr marT="91425" marB="91425" marR="91425" marL="91425"/>
                </a:tc>
              </a:tr>
              <a:tr h="381000">
                <a:tc>
                  <a:txBody>
                    <a:bodyPr/>
                    <a:lstStyle/>
                    <a:p>
                      <a:pPr indent="0" lvl="0" marL="0" rtl="0" algn="l">
                        <a:spcBef>
                          <a:spcPts val="0"/>
                        </a:spcBef>
                        <a:spcAft>
                          <a:spcPts val="0"/>
                        </a:spcAft>
                        <a:buNone/>
                      </a:pPr>
                      <a:r>
                        <a:rPr lang="id"/>
                        <a:t>min(collection) dan min(collection, comparable)</a:t>
                      </a:r>
                      <a:endParaRPr/>
                    </a:p>
                  </a:txBody>
                  <a:tcPr marT="91425" marB="91425" marR="91425" marL="91425"/>
                </a:tc>
                <a:tc>
                  <a:txBody>
                    <a:bodyPr/>
                    <a:lstStyle/>
                    <a:p>
                      <a:pPr indent="0" lvl="0" marL="0" rtl="0" algn="l">
                        <a:spcBef>
                          <a:spcPts val="0"/>
                        </a:spcBef>
                        <a:spcAft>
                          <a:spcPts val="0"/>
                        </a:spcAft>
                        <a:buNone/>
                      </a:pPr>
                      <a:r>
                        <a:rPr lang="id"/>
                        <a:t>Mengambil element paling kecil di list</a:t>
                      </a:r>
                      <a:endParaRPr/>
                    </a:p>
                  </a:txBody>
                  <a:tcPr marT="91425" marB="91425" marR="91425" marL="91425"/>
                </a:tc>
              </a:tr>
            </a:tbl>
          </a:graphicData>
        </a:graphic>
      </p:graphicFrame>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9" name="Shape 829"/>
        <p:cNvGrpSpPr/>
        <p:nvPr/>
      </p:nvGrpSpPr>
      <p:grpSpPr>
        <a:xfrm>
          <a:off x="0" y="0"/>
          <a:ext cx="0" cy="0"/>
          <a:chOff x="0" y="0"/>
          <a:chExt cx="0" cy="0"/>
        </a:xfrm>
      </p:grpSpPr>
      <p:sp>
        <p:nvSpPr>
          <p:cNvPr id="830" name="Google Shape;830;p14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Static Method di Collections Class (2)</a:t>
            </a:r>
            <a:endParaRPr/>
          </a:p>
        </p:txBody>
      </p:sp>
      <p:graphicFrame>
        <p:nvGraphicFramePr>
          <p:cNvPr id="831" name="Google Shape;831;p140"/>
          <p:cNvGraphicFramePr/>
          <p:nvPr/>
        </p:nvGraphicFramePr>
        <p:xfrm>
          <a:off x="952500" y="2190750"/>
          <a:ext cx="3000000" cy="3000000"/>
        </p:xfrm>
        <a:graphic>
          <a:graphicData uri="http://schemas.openxmlformats.org/drawingml/2006/table">
            <a:tbl>
              <a:tblPr>
                <a:noFill/>
                <a:tableStyleId>{70D77CE0-21A2-4EED-A7C2-16C183DB4C0C}</a:tableStyleId>
              </a:tblPr>
              <a:tblGrid>
                <a:gridCol w="3619500"/>
                <a:gridCol w="3619500"/>
              </a:tblGrid>
              <a:tr h="381000">
                <a:tc>
                  <a:txBody>
                    <a:bodyPr/>
                    <a:lstStyle/>
                    <a:p>
                      <a:pPr indent="0" lvl="0" marL="0" rtl="0" algn="l">
                        <a:spcBef>
                          <a:spcPts val="0"/>
                        </a:spcBef>
                        <a:spcAft>
                          <a:spcPts val="0"/>
                        </a:spcAft>
                        <a:buNone/>
                      </a:pPr>
                      <a:r>
                        <a:rPr lang="id"/>
                        <a:t>Method</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Keterangan</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void reverse(list)</a:t>
                      </a:r>
                      <a:endParaRPr/>
                    </a:p>
                  </a:txBody>
                  <a:tcPr marT="91425" marB="91425" marR="91425" marL="91425"/>
                </a:tc>
                <a:tc>
                  <a:txBody>
                    <a:bodyPr/>
                    <a:lstStyle/>
                    <a:p>
                      <a:pPr indent="0" lvl="0" marL="0" rtl="0" algn="l">
                        <a:spcBef>
                          <a:spcPts val="0"/>
                        </a:spcBef>
                        <a:spcAft>
                          <a:spcPts val="0"/>
                        </a:spcAft>
                        <a:buNone/>
                      </a:pPr>
                      <a:r>
                        <a:rPr lang="id"/>
                        <a:t>Membalikkan seluruh element di list</a:t>
                      </a:r>
                      <a:endParaRPr/>
                    </a:p>
                  </a:txBody>
                  <a:tcPr marT="91425" marB="91425" marR="91425" marL="91425"/>
                </a:tc>
              </a:tr>
              <a:tr h="381000">
                <a:tc>
                  <a:txBody>
                    <a:bodyPr/>
                    <a:lstStyle/>
                    <a:p>
                      <a:pPr indent="0" lvl="0" marL="0" rtl="0" algn="l">
                        <a:spcBef>
                          <a:spcPts val="0"/>
                        </a:spcBef>
                        <a:spcAft>
                          <a:spcPts val="0"/>
                        </a:spcAft>
                        <a:buNone/>
                      </a:pPr>
                      <a:r>
                        <a:rPr lang="id"/>
                        <a:t>void shuffle(list)</a:t>
                      </a:r>
                      <a:endParaRPr/>
                    </a:p>
                  </a:txBody>
                  <a:tcPr marT="91425" marB="91425" marR="91425" marL="91425"/>
                </a:tc>
                <a:tc>
                  <a:txBody>
                    <a:bodyPr/>
                    <a:lstStyle/>
                    <a:p>
                      <a:pPr indent="0" lvl="0" marL="0" rtl="0" algn="l">
                        <a:spcBef>
                          <a:spcPts val="0"/>
                        </a:spcBef>
                        <a:spcAft>
                          <a:spcPts val="0"/>
                        </a:spcAft>
                        <a:buNone/>
                      </a:pPr>
                      <a:r>
                        <a:rPr lang="id"/>
                        <a:t>Mengacak posisi element di list</a:t>
                      </a:r>
                      <a:endParaRPr/>
                    </a:p>
                  </a:txBody>
                  <a:tcPr marT="91425" marB="91425" marR="91425" marL="91425"/>
                </a:tc>
              </a:tr>
              <a:tr h="381000">
                <a:tc>
                  <a:txBody>
                    <a:bodyPr/>
                    <a:lstStyle/>
                    <a:p>
                      <a:pPr indent="0" lvl="0" marL="0" rtl="0" algn="l">
                        <a:spcBef>
                          <a:spcPts val="0"/>
                        </a:spcBef>
                        <a:spcAft>
                          <a:spcPts val="0"/>
                        </a:spcAft>
                        <a:buNone/>
                      </a:pPr>
                      <a:r>
                        <a:rPr lang="id"/>
                        <a:t>void swap(list, from, to)</a:t>
                      </a:r>
                      <a:endParaRPr/>
                    </a:p>
                  </a:txBody>
                  <a:tcPr marT="91425" marB="91425" marR="91425" marL="91425"/>
                </a:tc>
                <a:tc>
                  <a:txBody>
                    <a:bodyPr/>
                    <a:lstStyle/>
                    <a:p>
                      <a:pPr indent="0" lvl="0" marL="0" rtl="0" algn="l">
                        <a:spcBef>
                          <a:spcPts val="0"/>
                        </a:spcBef>
                        <a:spcAft>
                          <a:spcPts val="0"/>
                        </a:spcAft>
                        <a:buNone/>
                      </a:pPr>
                      <a:r>
                        <a:rPr lang="id"/>
                        <a:t>Menukar posisi from ke to di list</a:t>
                      </a:r>
                      <a:endParaRPr/>
                    </a:p>
                  </a:txBody>
                  <a:tcPr marT="91425" marB="91425" marR="91425" marL="91425"/>
                </a:tc>
              </a:tr>
              <a:tr h="381000">
                <a:tc>
                  <a:txBody>
                    <a:bodyPr/>
                    <a:lstStyle/>
                    <a:p>
                      <a:pPr indent="0" lvl="0" marL="0" rtl="0" algn="l">
                        <a:spcBef>
                          <a:spcPts val="0"/>
                        </a:spcBef>
                        <a:spcAft>
                          <a:spcPts val="0"/>
                        </a:spcAft>
                        <a:buNone/>
                      </a:pPr>
                      <a:r>
                        <a:rPr lang="id"/>
                        <a:t>… dan masih banyak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bl>
          </a:graphicData>
        </a:graphic>
      </p:graphicFrame>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5" name="Shape 835"/>
        <p:cNvGrpSpPr/>
        <p:nvPr/>
      </p:nvGrpSpPr>
      <p:grpSpPr>
        <a:xfrm>
          <a:off x="0" y="0"/>
          <a:ext cx="0" cy="0"/>
          <a:chOff x="0" y="0"/>
          <a:chExt cx="0" cy="0"/>
        </a:xfrm>
      </p:grpSpPr>
      <p:sp>
        <p:nvSpPr>
          <p:cNvPr id="836" name="Google Shape;836;p14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Collections Class</a:t>
            </a:r>
            <a:endParaRPr/>
          </a:p>
        </p:txBody>
      </p:sp>
      <p:pic>
        <p:nvPicPr>
          <p:cNvPr id="837" name="Google Shape;837;p141"/>
          <p:cNvPicPr preferRelativeResize="0"/>
          <p:nvPr/>
        </p:nvPicPr>
        <p:blipFill>
          <a:blip r:embed="rId3">
            <a:alphaModFix/>
          </a:blip>
          <a:stretch>
            <a:fillRect/>
          </a:stretch>
        </p:blipFill>
        <p:spPr>
          <a:xfrm>
            <a:off x="152400" y="2006250"/>
            <a:ext cx="8839200" cy="2968637"/>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2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Iterator Interface</a:t>
            </a:r>
            <a:endParaRPr/>
          </a:p>
        </p:txBody>
      </p:sp>
      <p:sp>
        <p:nvSpPr>
          <p:cNvPr id="158" name="Google Shape;158;p2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Tidak ada magic di Java, sebenarnya for-each di Iterable bisa terjadi karena ada method iterator() yang mengembalikan object Iterator</a:t>
            </a:r>
            <a:endParaRPr/>
          </a:p>
          <a:p>
            <a:pPr indent="-311150" lvl="0" marL="457200" rtl="0" algn="l">
              <a:spcBef>
                <a:spcPts val="0"/>
              </a:spcBef>
              <a:spcAft>
                <a:spcPts val="0"/>
              </a:spcAft>
              <a:buSzPts val="1300"/>
              <a:buChar char="●"/>
            </a:pPr>
            <a:r>
              <a:rPr lang="id"/>
              <a:t>Iterator adalah interface yang mendefinisikan cara kita melakukan mengakses element di collection secara sequential</a:t>
            </a:r>
            <a:endParaRPr/>
          </a:p>
          <a:p>
            <a:pPr indent="-311150" lvl="0" marL="457200" rtl="0" algn="l">
              <a:spcBef>
                <a:spcPts val="0"/>
              </a:spcBef>
              <a:spcAft>
                <a:spcPts val="0"/>
              </a:spcAft>
              <a:buSzPts val="1300"/>
              <a:buChar char="●"/>
            </a:pPr>
            <a:r>
              <a:rPr lang="id"/>
              <a:t>For-each sendiri muncul sejak Java 5, sebelum Java 5 untuk melakukan iterasi collection, biasanya dilakukan manual menggunakan Iterator object</a:t>
            </a:r>
            <a:endParaRPr/>
          </a:p>
        </p:txBody>
      </p:sp>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1" name="Shape 841"/>
        <p:cNvGrpSpPr/>
        <p:nvPr/>
      </p:nvGrpSpPr>
      <p:grpSpPr>
        <a:xfrm>
          <a:off x="0" y="0"/>
          <a:ext cx="0" cy="0"/>
          <a:chOff x="0" y="0"/>
          <a:chExt cx="0" cy="0"/>
        </a:xfrm>
      </p:grpSpPr>
      <p:sp>
        <p:nvSpPr>
          <p:cNvPr id="842" name="Google Shape;842;p142"/>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Abstract Collection</a:t>
            </a:r>
            <a:endParaRPr/>
          </a:p>
        </p:txBody>
      </p:sp>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6" name="Shape 846"/>
        <p:cNvGrpSpPr/>
        <p:nvPr/>
      </p:nvGrpSpPr>
      <p:grpSpPr>
        <a:xfrm>
          <a:off x="0" y="0"/>
          <a:ext cx="0" cy="0"/>
          <a:chOff x="0" y="0"/>
          <a:chExt cx="0" cy="0"/>
        </a:xfrm>
      </p:grpSpPr>
      <p:sp>
        <p:nvSpPr>
          <p:cNvPr id="847" name="Google Shape;847;p14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Abstract Collection</a:t>
            </a:r>
            <a:endParaRPr/>
          </a:p>
        </p:txBody>
      </p:sp>
      <p:sp>
        <p:nvSpPr>
          <p:cNvPr id="848" name="Google Shape;848;p14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Struktur data collection di Java selalu berkembang, namun biasanya algoritma dasarnya selamu sama antar jenis collection</a:t>
            </a:r>
            <a:endParaRPr/>
          </a:p>
          <a:p>
            <a:pPr indent="-311150" lvl="0" marL="457200" rtl="0" algn="l">
              <a:spcBef>
                <a:spcPts val="0"/>
              </a:spcBef>
              <a:spcAft>
                <a:spcPts val="0"/>
              </a:spcAft>
              <a:buSzPts val="1300"/>
              <a:buChar char="●"/>
            </a:pPr>
            <a:r>
              <a:rPr lang="id"/>
              <a:t>Hampir semua interface collection di Java sudah disediakan abstract class nya sebagai dasar algoritma nya, dan hampir semua implementasi class konkrit nya selalu extends abstract class collection </a:t>
            </a:r>
            <a:endParaRPr/>
          </a:p>
          <a:p>
            <a:pPr indent="-311150" lvl="0" marL="457200" rtl="0" algn="l">
              <a:spcBef>
                <a:spcPts val="0"/>
              </a:spcBef>
              <a:spcAft>
                <a:spcPts val="0"/>
              </a:spcAft>
              <a:buSzPts val="1300"/>
              <a:buChar char="●"/>
            </a:pPr>
            <a:r>
              <a:rPr lang="id"/>
              <a:t>Hal ini mempermudah kita, jika ingin membuat collection manual, kita tidak perlu membuat dari awal, kita bisa menggunakan abstract class yang sudah disediakan</a:t>
            </a:r>
            <a:endParaRPr/>
          </a:p>
        </p:txBody>
      </p:sp>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2" name="Shape 852"/>
        <p:cNvGrpSpPr/>
        <p:nvPr/>
      </p:nvGrpSpPr>
      <p:grpSpPr>
        <a:xfrm>
          <a:off x="0" y="0"/>
          <a:ext cx="0" cy="0"/>
          <a:chOff x="0" y="0"/>
          <a:chExt cx="0" cy="0"/>
        </a:xfrm>
      </p:grpSpPr>
      <p:sp>
        <p:nvSpPr>
          <p:cNvPr id="853" name="Google Shape;853;p14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Abstract Class </a:t>
            </a:r>
            <a:endParaRPr/>
          </a:p>
        </p:txBody>
      </p:sp>
      <p:graphicFrame>
        <p:nvGraphicFramePr>
          <p:cNvPr id="854" name="Google Shape;854;p144"/>
          <p:cNvGraphicFramePr/>
          <p:nvPr/>
        </p:nvGraphicFramePr>
        <p:xfrm>
          <a:off x="952500" y="2000250"/>
          <a:ext cx="3000000" cy="3000000"/>
        </p:xfrm>
        <a:graphic>
          <a:graphicData uri="http://schemas.openxmlformats.org/drawingml/2006/table">
            <a:tbl>
              <a:tblPr>
                <a:noFill/>
                <a:tableStyleId>{70D77CE0-21A2-4EED-A7C2-16C183DB4C0C}</a:tableStyleId>
              </a:tblPr>
              <a:tblGrid>
                <a:gridCol w="3619500"/>
                <a:gridCol w="3619500"/>
              </a:tblGrid>
              <a:tr h="381000">
                <a:tc>
                  <a:txBody>
                    <a:bodyPr/>
                    <a:lstStyle/>
                    <a:p>
                      <a:pPr indent="0" lvl="0" marL="0" rtl="0" algn="l">
                        <a:spcBef>
                          <a:spcPts val="0"/>
                        </a:spcBef>
                        <a:spcAft>
                          <a:spcPts val="0"/>
                        </a:spcAft>
                        <a:buNone/>
                      </a:pPr>
                      <a:r>
                        <a:rPr lang="id"/>
                        <a:t>Abstract Class</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Untuk</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AbstractCollection</a:t>
                      </a:r>
                      <a:endParaRPr/>
                    </a:p>
                  </a:txBody>
                  <a:tcPr marT="91425" marB="91425" marR="91425" marL="91425"/>
                </a:tc>
                <a:tc>
                  <a:txBody>
                    <a:bodyPr/>
                    <a:lstStyle/>
                    <a:p>
                      <a:pPr indent="0" lvl="0" marL="0" rtl="0" algn="l">
                        <a:spcBef>
                          <a:spcPts val="0"/>
                        </a:spcBef>
                        <a:spcAft>
                          <a:spcPts val="0"/>
                        </a:spcAft>
                        <a:buNone/>
                      </a:pPr>
                      <a:r>
                        <a:rPr lang="id"/>
                        <a:t>Collection</a:t>
                      </a:r>
                      <a:endParaRPr/>
                    </a:p>
                  </a:txBody>
                  <a:tcPr marT="91425" marB="91425" marR="91425" marL="91425"/>
                </a:tc>
              </a:tr>
              <a:tr h="381000">
                <a:tc>
                  <a:txBody>
                    <a:bodyPr/>
                    <a:lstStyle/>
                    <a:p>
                      <a:pPr indent="0" lvl="0" marL="0" rtl="0" algn="l">
                        <a:spcBef>
                          <a:spcPts val="0"/>
                        </a:spcBef>
                        <a:spcAft>
                          <a:spcPts val="0"/>
                        </a:spcAft>
                        <a:buNone/>
                      </a:pPr>
                      <a:r>
                        <a:rPr lang="id"/>
                        <a:t>AbstractList</a:t>
                      </a:r>
                      <a:endParaRPr/>
                    </a:p>
                  </a:txBody>
                  <a:tcPr marT="91425" marB="91425" marR="91425" marL="91425"/>
                </a:tc>
                <a:tc>
                  <a:txBody>
                    <a:bodyPr/>
                    <a:lstStyle/>
                    <a:p>
                      <a:pPr indent="0" lvl="0" marL="0" rtl="0" algn="l">
                        <a:spcBef>
                          <a:spcPts val="0"/>
                        </a:spcBef>
                        <a:spcAft>
                          <a:spcPts val="0"/>
                        </a:spcAft>
                        <a:buNone/>
                      </a:pPr>
                      <a:r>
                        <a:rPr lang="id"/>
                        <a:t>List</a:t>
                      </a:r>
                      <a:endParaRPr/>
                    </a:p>
                  </a:txBody>
                  <a:tcPr marT="91425" marB="91425" marR="91425" marL="91425"/>
                </a:tc>
              </a:tr>
              <a:tr h="381000">
                <a:tc>
                  <a:txBody>
                    <a:bodyPr/>
                    <a:lstStyle/>
                    <a:p>
                      <a:pPr indent="0" lvl="0" marL="0" rtl="0" algn="l">
                        <a:spcBef>
                          <a:spcPts val="0"/>
                        </a:spcBef>
                        <a:spcAft>
                          <a:spcPts val="0"/>
                        </a:spcAft>
                        <a:buNone/>
                      </a:pPr>
                      <a:r>
                        <a:rPr lang="id"/>
                        <a:t>AbstractMap</a:t>
                      </a:r>
                      <a:endParaRPr/>
                    </a:p>
                  </a:txBody>
                  <a:tcPr marT="91425" marB="91425" marR="91425" marL="91425"/>
                </a:tc>
                <a:tc>
                  <a:txBody>
                    <a:bodyPr/>
                    <a:lstStyle/>
                    <a:p>
                      <a:pPr indent="0" lvl="0" marL="0" rtl="0" algn="l">
                        <a:spcBef>
                          <a:spcPts val="0"/>
                        </a:spcBef>
                        <a:spcAft>
                          <a:spcPts val="0"/>
                        </a:spcAft>
                        <a:buNone/>
                      </a:pPr>
                      <a:r>
                        <a:rPr lang="id"/>
                        <a:t>Map</a:t>
                      </a:r>
                      <a:endParaRPr/>
                    </a:p>
                  </a:txBody>
                  <a:tcPr marT="91425" marB="91425" marR="91425" marL="91425"/>
                </a:tc>
              </a:tr>
              <a:tr h="381000">
                <a:tc>
                  <a:txBody>
                    <a:bodyPr/>
                    <a:lstStyle/>
                    <a:p>
                      <a:pPr indent="0" lvl="0" marL="0" rtl="0" algn="l">
                        <a:spcBef>
                          <a:spcPts val="0"/>
                        </a:spcBef>
                        <a:spcAft>
                          <a:spcPts val="0"/>
                        </a:spcAft>
                        <a:buNone/>
                      </a:pPr>
                      <a:r>
                        <a:rPr lang="id"/>
                        <a:t>AbstractQueue</a:t>
                      </a:r>
                      <a:endParaRPr/>
                    </a:p>
                  </a:txBody>
                  <a:tcPr marT="91425" marB="91425" marR="91425" marL="91425"/>
                </a:tc>
                <a:tc>
                  <a:txBody>
                    <a:bodyPr/>
                    <a:lstStyle/>
                    <a:p>
                      <a:pPr indent="0" lvl="0" marL="0" rtl="0" algn="l">
                        <a:spcBef>
                          <a:spcPts val="0"/>
                        </a:spcBef>
                        <a:spcAft>
                          <a:spcPts val="0"/>
                        </a:spcAft>
                        <a:buNone/>
                      </a:pPr>
                      <a:r>
                        <a:rPr lang="id"/>
                        <a:t>Queue</a:t>
                      </a:r>
                      <a:endParaRPr/>
                    </a:p>
                  </a:txBody>
                  <a:tcPr marT="91425" marB="91425" marR="91425" marL="91425"/>
                </a:tc>
              </a:tr>
              <a:tr h="381000">
                <a:tc>
                  <a:txBody>
                    <a:bodyPr/>
                    <a:lstStyle/>
                    <a:p>
                      <a:pPr indent="0" lvl="0" marL="0" rtl="0" algn="l">
                        <a:spcBef>
                          <a:spcPts val="0"/>
                        </a:spcBef>
                        <a:spcAft>
                          <a:spcPts val="0"/>
                        </a:spcAft>
                        <a:buNone/>
                      </a:pPr>
                      <a:r>
                        <a:rPr lang="id"/>
                        <a:t>AbstractSet</a:t>
                      </a:r>
                      <a:endParaRPr/>
                    </a:p>
                  </a:txBody>
                  <a:tcPr marT="91425" marB="91425" marR="91425" marL="91425"/>
                </a:tc>
                <a:tc>
                  <a:txBody>
                    <a:bodyPr/>
                    <a:lstStyle/>
                    <a:p>
                      <a:pPr indent="0" lvl="0" marL="0" rtl="0" algn="l">
                        <a:spcBef>
                          <a:spcPts val="0"/>
                        </a:spcBef>
                        <a:spcAft>
                          <a:spcPts val="0"/>
                        </a:spcAft>
                        <a:buNone/>
                      </a:pPr>
                      <a:r>
                        <a:rPr lang="id"/>
                        <a:t>Set</a:t>
                      </a:r>
                      <a:endParaRPr/>
                    </a:p>
                  </a:txBody>
                  <a:tcPr marT="91425" marB="91425" marR="91425" marL="91425"/>
                </a:tc>
              </a:tr>
            </a:tbl>
          </a:graphicData>
        </a:graphic>
      </p:graphicFrame>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8" name="Shape 858"/>
        <p:cNvGrpSpPr/>
        <p:nvPr/>
      </p:nvGrpSpPr>
      <p:grpSpPr>
        <a:xfrm>
          <a:off x="0" y="0"/>
          <a:ext cx="0" cy="0"/>
          <a:chOff x="0" y="0"/>
          <a:chExt cx="0" cy="0"/>
        </a:xfrm>
      </p:grpSpPr>
      <p:sp>
        <p:nvSpPr>
          <p:cNvPr id="859" name="Google Shape;859;p14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Membuat Single Queue</a:t>
            </a:r>
            <a:endParaRPr/>
          </a:p>
        </p:txBody>
      </p:sp>
      <p:pic>
        <p:nvPicPr>
          <p:cNvPr id="860" name="Google Shape;860;p145"/>
          <p:cNvPicPr preferRelativeResize="0"/>
          <p:nvPr/>
        </p:nvPicPr>
        <p:blipFill>
          <a:blip r:embed="rId3">
            <a:alphaModFix/>
          </a:blip>
          <a:stretch>
            <a:fillRect/>
          </a:stretch>
        </p:blipFill>
        <p:spPr>
          <a:xfrm>
            <a:off x="152400" y="2006250"/>
            <a:ext cx="8839200" cy="2968637"/>
          </a:xfrm>
          <a:prstGeom prst="rect">
            <a:avLst/>
          </a:prstGeom>
          <a:noFill/>
          <a:ln>
            <a:noFill/>
          </a:ln>
        </p:spPr>
      </p:pic>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4" name="Shape 864"/>
        <p:cNvGrpSpPr/>
        <p:nvPr/>
      </p:nvGrpSpPr>
      <p:grpSpPr>
        <a:xfrm>
          <a:off x="0" y="0"/>
          <a:ext cx="0" cy="0"/>
          <a:chOff x="0" y="0"/>
          <a:chExt cx="0" cy="0"/>
        </a:xfrm>
      </p:grpSpPr>
      <p:sp>
        <p:nvSpPr>
          <p:cNvPr id="865" name="Google Shape;865;p14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Menggunakan Single Queue</a:t>
            </a:r>
            <a:endParaRPr/>
          </a:p>
        </p:txBody>
      </p:sp>
      <p:pic>
        <p:nvPicPr>
          <p:cNvPr id="866" name="Google Shape;866;p146"/>
          <p:cNvPicPr preferRelativeResize="0"/>
          <p:nvPr/>
        </p:nvPicPr>
        <p:blipFill>
          <a:blip r:embed="rId3">
            <a:alphaModFix/>
          </a:blip>
          <a:stretch>
            <a:fillRect/>
          </a:stretch>
        </p:blipFill>
        <p:spPr>
          <a:xfrm>
            <a:off x="152400" y="2006250"/>
            <a:ext cx="8839200" cy="2968637"/>
          </a:xfrm>
          <a:prstGeom prst="rect">
            <a:avLst/>
          </a:prstGeom>
          <a:noFill/>
          <a:ln>
            <a:noFill/>
          </a:ln>
        </p:spPr>
      </p:pic>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0" name="Shape 870"/>
        <p:cNvGrpSpPr/>
        <p:nvPr/>
      </p:nvGrpSpPr>
      <p:grpSpPr>
        <a:xfrm>
          <a:off x="0" y="0"/>
          <a:ext cx="0" cy="0"/>
          <a:chOff x="0" y="0"/>
          <a:chExt cx="0" cy="0"/>
        </a:xfrm>
      </p:grpSpPr>
      <p:sp>
        <p:nvSpPr>
          <p:cNvPr id="871" name="Google Shape;871;p147"/>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Default Method</a:t>
            </a:r>
            <a:endParaRPr/>
          </a:p>
        </p:txBody>
      </p:sp>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5" name="Shape 875"/>
        <p:cNvGrpSpPr/>
        <p:nvPr/>
      </p:nvGrpSpPr>
      <p:grpSpPr>
        <a:xfrm>
          <a:off x="0" y="0"/>
          <a:ext cx="0" cy="0"/>
          <a:chOff x="0" y="0"/>
          <a:chExt cx="0" cy="0"/>
        </a:xfrm>
      </p:grpSpPr>
      <p:sp>
        <p:nvSpPr>
          <p:cNvPr id="876" name="Google Shape;876;p14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Default Method</a:t>
            </a:r>
            <a:endParaRPr/>
          </a:p>
        </p:txBody>
      </p:sp>
      <p:sp>
        <p:nvSpPr>
          <p:cNvPr id="877" name="Google Shape;877;p14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Di Java 8 ada fitur bernama Default Method, dimana kita bisa menambahkan konkrit method di interface</a:t>
            </a:r>
            <a:endParaRPr/>
          </a:p>
          <a:p>
            <a:pPr indent="-311150" lvl="0" marL="457200" rtl="0" algn="l">
              <a:spcBef>
                <a:spcPts val="0"/>
              </a:spcBef>
              <a:spcAft>
                <a:spcPts val="0"/>
              </a:spcAft>
              <a:buSzPts val="1300"/>
              <a:buChar char="●"/>
            </a:pPr>
            <a:r>
              <a:rPr lang="id"/>
              <a:t>Fitur ini banyak sekali digunakan di Java Collection, karena kita tahu semua collection di Java memiliki kontrak interface, sehingga dengan mudah di Java bisa meng-improve kemampuan semua collection hanya dengan menambahkan default method di interface collection nya</a:t>
            </a:r>
            <a:endParaRPr/>
          </a:p>
        </p:txBody>
      </p:sp>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1" name="Shape 881"/>
        <p:cNvGrpSpPr/>
        <p:nvPr/>
      </p:nvGrpSpPr>
      <p:grpSpPr>
        <a:xfrm>
          <a:off x="0" y="0"/>
          <a:ext cx="0" cy="0"/>
          <a:chOff x="0" y="0"/>
          <a:chExt cx="0" cy="0"/>
        </a:xfrm>
      </p:grpSpPr>
      <p:sp>
        <p:nvSpPr>
          <p:cNvPr id="882" name="Google Shape;882;p14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Default Method di Collection</a:t>
            </a:r>
            <a:endParaRPr/>
          </a:p>
        </p:txBody>
      </p:sp>
      <p:graphicFrame>
        <p:nvGraphicFramePr>
          <p:cNvPr id="883" name="Google Shape;883;p149"/>
          <p:cNvGraphicFramePr/>
          <p:nvPr/>
        </p:nvGraphicFramePr>
        <p:xfrm>
          <a:off x="952500" y="2190750"/>
          <a:ext cx="3000000" cy="3000000"/>
        </p:xfrm>
        <a:graphic>
          <a:graphicData uri="http://schemas.openxmlformats.org/drawingml/2006/table">
            <a:tbl>
              <a:tblPr>
                <a:noFill/>
                <a:tableStyleId>{70D77CE0-21A2-4EED-A7C2-16C183DB4C0C}</a:tableStyleId>
              </a:tblPr>
              <a:tblGrid>
                <a:gridCol w="3619500"/>
                <a:gridCol w="3619500"/>
              </a:tblGrid>
              <a:tr h="381000">
                <a:tc>
                  <a:txBody>
                    <a:bodyPr/>
                    <a:lstStyle/>
                    <a:p>
                      <a:pPr indent="0" lvl="0" marL="0" rtl="0" algn="l">
                        <a:spcBef>
                          <a:spcPts val="0"/>
                        </a:spcBef>
                        <a:spcAft>
                          <a:spcPts val="0"/>
                        </a:spcAft>
                        <a:buNone/>
                      </a:pPr>
                      <a:r>
                        <a:rPr lang="id"/>
                        <a:t>Default Method</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Keterangan</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Iterable.</a:t>
                      </a:r>
                      <a:r>
                        <a:rPr lang="id"/>
                        <a:t>forEach(consumer)</a:t>
                      </a:r>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id"/>
                        <a:t>Melakukan iterasi seluruh data collection</a:t>
                      </a:r>
                      <a:endParaRPr/>
                    </a:p>
                  </a:txBody>
                  <a:tcPr marT="91425" marB="91425" marR="91425" marL="91425">
                    <a:lnB cap="flat" cmpd="sng" w="9525">
                      <a:solidFill>
                        <a:srgbClr val="9E9E9E"/>
                      </a:solidFill>
                      <a:prstDash val="solid"/>
                      <a:round/>
                      <a:headEnd len="sm" w="sm" type="none"/>
                      <a:tailEnd len="sm" w="sm" type="none"/>
                    </a:lnB>
                  </a:tcPr>
                </a:tc>
              </a:tr>
              <a:tr h="381000">
                <a:tc>
                  <a:txBody>
                    <a:bodyPr/>
                    <a:lstStyle/>
                    <a:p>
                      <a:pPr indent="0" lvl="0" marL="0" rtl="0" algn="l">
                        <a:spcBef>
                          <a:spcPts val="0"/>
                        </a:spcBef>
                        <a:spcAft>
                          <a:spcPts val="0"/>
                        </a:spcAft>
                        <a:buNone/>
                      </a:pPr>
                      <a:r>
                        <a:rPr lang="id"/>
                        <a:t>List.</a:t>
                      </a:r>
                      <a:r>
                        <a:rPr lang="id"/>
                        <a:t>removeIf(predicate)</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id"/>
                        <a:t>Menghapus data di collection menggunakan predicate</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1000">
                <a:tc>
                  <a:txBody>
                    <a:bodyPr/>
                    <a:lstStyle/>
                    <a:p>
                      <a:pPr indent="0" lvl="0" marL="0" rtl="0" algn="l">
                        <a:spcBef>
                          <a:spcPts val="0"/>
                        </a:spcBef>
                        <a:spcAft>
                          <a:spcPts val="0"/>
                        </a:spcAft>
                        <a:buNone/>
                      </a:pPr>
                      <a:r>
                        <a:rPr lang="id"/>
                        <a:t>List.replaceAll(operator)</a:t>
                      </a:r>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id"/>
                        <a:t>Mengubah seluruh data di collection</a:t>
                      </a:r>
                      <a:endParaRPr/>
                    </a:p>
                  </a:txBody>
                  <a:tcPr marT="91425" marB="91425" marR="91425" marL="91425">
                    <a:lnT cap="flat" cmpd="sng" w="9525">
                      <a:solidFill>
                        <a:srgbClr val="9E9E9E"/>
                      </a:solidFill>
                      <a:prstDash val="solid"/>
                      <a:round/>
                      <a:headEnd len="sm" w="sm" type="none"/>
                      <a:tailEnd len="sm" w="sm" type="none"/>
                    </a:lnT>
                  </a:tcPr>
                </a:tc>
              </a:tr>
            </a:tbl>
          </a:graphicData>
        </a:graphic>
      </p:graphicFrame>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7" name="Shape 887"/>
        <p:cNvGrpSpPr/>
        <p:nvPr/>
      </p:nvGrpSpPr>
      <p:grpSpPr>
        <a:xfrm>
          <a:off x="0" y="0"/>
          <a:ext cx="0" cy="0"/>
          <a:chOff x="0" y="0"/>
          <a:chExt cx="0" cy="0"/>
        </a:xfrm>
      </p:grpSpPr>
      <p:sp>
        <p:nvSpPr>
          <p:cNvPr id="888" name="Google Shape;888;p15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Default Method Collection</a:t>
            </a:r>
            <a:endParaRPr/>
          </a:p>
        </p:txBody>
      </p:sp>
      <p:pic>
        <p:nvPicPr>
          <p:cNvPr id="889" name="Google Shape;889;p150"/>
          <p:cNvPicPr preferRelativeResize="0"/>
          <p:nvPr/>
        </p:nvPicPr>
        <p:blipFill>
          <a:blip r:embed="rId3">
            <a:alphaModFix/>
          </a:blip>
          <a:stretch>
            <a:fillRect/>
          </a:stretch>
        </p:blipFill>
        <p:spPr>
          <a:xfrm>
            <a:off x="152400" y="2006250"/>
            <a:ext cx="8839200" cy="2968637"/>
          </a:xfrm>
          <a:prstGeom prst="rect">
            <a:avLst/>
          </a:prstGeom>
          <a:noFill/>
          <a:ln>
            <a:noFill/>
          </a:ln>
        </p:spPr>
      </p:pic>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3" name="Shape 893"/>
        <p:cNvGrpSpPr/>
        <p:nvPr/>
      </p:nvGrpSpPr>
      <p:grpSpPr>
        <a:xfrm>
          <a:off x="0" y="0"/>
          <a:ext cx="0" cy="0"/>
          <a:chOff x="0" y="0"/>
          <a:chExt cx="0" cy="0"/>
        </a:xfrm>
      </p:grpSpPr>
      <p:sp>
        <p:nvSpPr>
          <p:cNvPr id="894" name="Google Shape;894;p15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Default Method di Map (1)</a:t>
            </a:r>
            <a:endParaRPr/>
          </a:p>
        </p:txBody>
      </p:sp>
      <p:graphicFrame>
        <p:nvGraphicFramePr>
          <p:cNvPr id="895" name="Google Shape;895;p151"/>
          <p:cNvGraphicFramePr/>
          <p:nvPr/>
        </p:nvGraphicFramePr>
        <p:xfrm>
          <a:off x="952500" y="2190750"/>
          <a:ext cx="3000000" cy="3000000"/>
        </p:xfrm>
        <a:graphic>
          <a:graphicData uri="http://schemas.openxmlformats.org/drawingml/2006/table">
            <a:tbl>
              <a:tblPr>
                <a:noFill/>
                <a:tableStyleId>{70D77CE0-21A2-4EED-A7C2-16C183DB4C0C}</a:tableStyleId>
              </a:tblPr>
              <a:tblGrid>
                <a:gridCol w="3619500"/>
                <a:gridCol w="3619500"/>
              </a:tblGrid>
              <a:tr h="381000">
                <a:tc>
                  <a:txBody>
                    <a:bodyPr/>
                    <a:lstStyle/>
                    <a:p>
                      <a:pPr indent="0" lvl="0" marL="0" rtl="0" algn="l">
                        <a:spcBef>
                          <a:spcPts val="0"/>
                        </a:spcBef>
                        <a:spcAft>
                          <a:spcPts val="0"/>
                        </a:spcAft>
                        <a:buNone/>
                      </a:pPr>
                      <a:r>
                        <a:rPr lang="id"/>
                        <a:t>Default Method</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Keterangan</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getOrDefault(key, defaultValue)</a:t>
                      </a:r>
                      <a:endParaRPr/>
                    </a:p>
                  </a:txBody>
                  <a:tcPr marT="91425" marB="91425" marR="91425" marL="91425"/>
                </a:tc>
                <a:tc>
                  <a:txBody>
                    <a:bodyPr/>
                    <a:lstStyle/>
                    <a:p>
                      <a:pPr indent="0" lvl="0" marL="0" rtl="0" algn="l">
                        <a:spcBef>
                          <a:spcPts val="0"/>
                        </a:spcBef>
                        <a:spcAft>
                          <a:spcPts val="0"/>
                        </a:spcAft>
                        <a:buNone/>
                      </a:pPr>
                      <a:r>
                        <a:rPr lang="id"/>
                        <a:t>Mengambil data berdasarkan key, jika tidak ada, return defaultValue</a:t>
                      </a:r>
                      <a:endParaRPr/>
                    </a:p>
                  </a:txBody>
                  <a:tcPr marT="91425" marB="91425" marR="91425" marL="91425"/>
                </a:tc>
              </a:tr>
              <a:tr h="381000">
                <a:tc>
                  <a:txBody>
                    <a:bodyPr/>
                    <a:lstStyle/>
                    <a:p>
                      <a:pPr indent="0" lvl="0" marL="0" rtl="0" algn="l">
                        <a:spcBef>
                          <a:spcPts val="0"/>
                        </a:spcBef>
                        <a:spcAft>
                          <a:spcPts val="0"/>
                        </a:spcAft>
                        <a:buNone/>
                      </a:pPr>
                      <a:r>
                        <a:rPr lang="id"/>
                        <a:t>forEach(consumer)</a:t>
                      </a:r>
                      <a:endParaRPr/>
                    </a:p>
                  </a:txBody>
                  <a:tcPr marT="91425" marB="91425" marR="91425" marL="91425"/>
                </a:tc>
                <a:tc>
                  <a:txBody>
                    <a:bodyPr/>
                    <a:lstStyle/>
                    <a:p>
                      <a:pPr indent="0" lvl="0" marL="0" rtl="0" algn="l">
                        <a:spcBef>
                          <a:spcPts val="0"/>
                        </a:spcBef>
                        <a:spcAft>
                          <a:spcPts val="0"/>
                        </a:spcAft>
                        <a:buNone/>
                      </a:pPr>
                      <a:r>
                        <a:rPr lang="id"/>
                        <a:t>Melakukan iterasi seluruh data key-value</a:t>
                      </a:r>
                      <a:endParaRPr/>
                    </a:p>
                  </a:txBody>
                  <a:tcPr marT="91425" marB="91425" marR="91425" marL="91425"/>
                </a:tc>
              </a:tr>
              <a:tr h="381000">
                <a:tc>
                  <a:txBody>
                    <a:bodyPr/>
                    <a:lstStyle/>
                    <a:p>
                      <a:pPr indent="0" lvl="0" marL="0" rtl="0" algn="l">
                        <a:spcBef>
                          <a:spcPts val="0"/>
                        </a:spcBef>
                        <a:spcAft>
                          <a:spcPts val="0"/>
                        </a:spcAft>
                        <a:buNone/>
                      </a:pPr>
                      <a:r>
                        <a:rPr lang="id"/>
                        <a:t>replaceAll(function)</a:t>
                      </a:r>
                      <a:endParaRPr/>
                    </a:p>
                  </a:txBody>
                  <a:tcPr marT="91425" marB="91425" marR="91425" marL="91425"/>
                </a:tc>
                <a:tc>
                  <a:txBody>
                    <a:bodyPr/>
                    <a:lstStyle/>
                    <a:p>
                      <a:pPr indent="0" lvl="0" marL="0" rtl="0" algn="l">
                        <a:spcBef>
                          <a:spcPts val="0"/>
                        </a:spcBef>
                        <a:spcAft>
                          <a:spcPts val="0"/>
                        </a:spcAft>
                        <a:buNone/>
                      </a:pPr>
                      <a:r>
                        <a:rPr lang="id"/>
                        <a:t>Mengubah seluruh data value</a:t>
                      </a:r>
                      <a:endParaRPr/>
                    </a:p>
                  </a:txBody>
                  <a:tcPr marT="91425" marB="91425" marR="91425" marL="91425"/>
                </a:tc>
              </a:tr>
              <a:tr h="381000">
                <a:tc>
                  <a:txBody>
                    <a:bodyPr/>
                    <a:lstStyle/>
                    <a:p>
                      <a:pPr indent="0" lvl="0" marL="0" rtl="0" algn="l">
                        <a:spcBef>
                          <a:spcPts val="0"/>
                        </a:spcBef>
                        <a:spcAft>
                          <a:spcPts val="0"/>
                        </a:spcAft>
                        <a:buNone/>
                      </a:pPr>
                      <a:r>
                        <a:rPr lang="id"/>
                        <a:t>putIfAbsent(key, value)</a:t>
                      </a:r>
                      <a:endParaRPr/>
                    </a:p>
                  </a:txBody>
                  <a:tcPr marT="91425" marB="91425" marR="91425" marL="91425"/>
                </a:tc>
                <a:tc>
                  <a:txBody>
                    <a:bodyPr/>
                    <a:lstStyle/>
                    <a:p>
                      <a:pPr indent="0" lvl="0" marL="0" rtl="0" algn="l">
                        <a:spcBef>
                          <a:spcPts val="0"/>
                        </a:spcBef>
                        <a:spcAft>
                          <a:spcPts val="0"/>
                        </a:spcAft>
                        <a:buNone/>
                      </a:pPr>
                      <a:r>
                        <a:rPr lang="id"/>
                        <a:t>Simpan data ke map jika belum ada</a:t>
                      </a:r>
                      <a:endParaRPr/>
                    </a:p>
                  </a:txBody>
                  <a:tcPr marT="91425" marB="91425" marR="91425" marL="91425"/>
                </a:tc>
              </a:tr>
              <a:tr h="381000">
                <a:tc>
                  <a:txBody>
                    <a:bodyPr/>
                    <a:lstStyle/>
                    <a:p>
                      <a:pPr indent="0" lvl="0" marL="0" rtl="0" algn="l">
                        <a:spcBef>
                          <a:spcPts val="0"/>
                        </a:spcBef>
                        <a:spcAft>
                          <a:spcPts val="0"/>
                        </a:spcAft>
                        <a:buNone/>
                      </a:pPr>
                      <a:r>
                        <a:rPr lang="id"/>
                        <a:t>remove(key, value)</a:t>
                      </a:r>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id"/>
                        <a:t>Hapus jika key-value nya sama</a:t>
                      </a:r>
                      <a:endParaRPr/>
                    </a:p>
                  </a:txBody>
                  <a:tcPr marT="91425" marB="91425" marR="91425" marL="91425">
                    <a:lnB cap="flat" cmpd="sng" w="9525">
                      <a:solidFill>
                        <a:srgbClr val="9E9E9E"/>
                      </a:solidFill>
                      <a:prstDash val="solid"/>
                      <a:round/>
                      <a:headEnd len="sm" w="sm" type="none"/>
                      <a:tailEnd len="sm" w="sm" type="none"/>
                    </a:lnB>
                  </a:tcPr>
                </a:tc>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Iterator</a:t>
            </a:r>
            <a:endParaRPr/>
          </a:p>
        </p:txBody>
      </p:sp>
      <p:pic>
        <p:nvPicPr>
          <p:cNvPr id="164" name="Google Shape;164;p26"/>
          <p:cNvPicPr preferRelativeResize="0"/>
          <p:nvPr/>
        </p:nvPicPr>
        <p:blipFill>
          <a:blip r:embed="rId3">
            <a:alphaModFix/>
          </a:blip>
          <a:stretch>
            <a:fillRect/>
          </a:stretch>
        </p:blipFill>
        <p:spPr>
          <a:xfrm>
            <a:off x="152400" y="2006250"/>
            <a:ext cx="8839200" cy="2968637"/>
          </a:xfrm>
          <a:prstGeom prst="rect">
            <a:avLst/>
          </a:prstGeom>
          <a:noFill/>
          <a:ln>
            <a:noFill/>
          </a:ln>
        </p:spPr>
      </p:pic>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9" name="Shape 899"/>
        <p:cNvGrpSpPr/>
        <p:nvPr/>
      </p:nvGrpSpPr>
      <p:grpSpPr>
        <a:xfrm>
          <a:off x="0" y="0"/>
          <a:ext cx="0" cy="0"/>
          <a:chOff x="0" y="0"/>
          <a:chExt cx="0" cy="0"/>
        </a:xfrm>
      </p:grpSpPr>
      <p:sp>
        <p:nvSpPr>
          <p:cNvPr id="900" name="Google Shape;900;p15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Default Method di Map (2)</a:t>
            </a:r>
            <a:endParaRPr/>
          </a:p>
        </p:txBody>
      </p:sp>
      <p:graphicFrame>
        <p:nvGraphicFramePr>
          <p:cNvPr id="901" name="Google Shape;901;p152"/>
          <p:cNvGraphicFramePr/>
          <p:nvPr/>
        </p:nvGraphicFramePr>
        <p:xfrm>
          <a:off x="952500" y="2190750"/>
          <a:ext cx="3000000" cy="3000000"/>
        </p:xfrm>
        <a:graphic>
          <a:graphicData uri="http://schemas.openxmlformats.org/drawingml/2006/table">
            <a:tbl>
              <a:tblPr>
                <a:noFill/>
                <a:tableStyleId>{70D77CE0-21A2-4EED-A7C2-16C183DB4C0C}</a:tableStyleId>
              </a:tblPr>
              <a:tblGrid>
                <a:gridCol w="3619500"/>
                <a:gridCol w="3619500"/>
              </a:tblGrid>
              <a:tr h="381000">
                <a:tc>
                  <a:txBody>
                    <a:bodyPr/>
                    <a:lstStyle/>
                    <a:p>
                      <a:pPr indent="0" lvl="0" marL="0" rtl="0" algn="l">
                        <a:spcBef>
                          <a:spcPts val="0"/>
                        </a:spcBef>
                        <a:spcAft>
                          <a:spcPts val="0"/>
                        </a:spcAft>
                        <a:buNone/>
                      </a:pPr>
                      <a:r>
                        <a:rPr lang="id"/>
                        <a:t>Default Method</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Keterangan</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replace(key, oldValue, newValue)</a:t>
                      </a:r>
                      <a:endParaRPr/>
                    </a:p>
                  </a:txBody>
                  <a:tcPr marT="91425" marB="91425" marR="91425" marL="91425"/>
                </a:tc>
                <a:tc>
                  <a:txBody>
                    <a:bodyPr/>
                    <a:lstStyle/>
                    <a:p>
                      <a:pPr indent="0" lvl="0" marL="0" rtl="0" algn="l">
                        <a:spcBef>
                          <a:spcPts val="0"/>
                        </a:spcBef>
                        <a:spcAft>
                          <a:spcPts val="0"/>
                        </a:spcAft>
                        <a:buNone/>
                      </a:pPr>
                      <a:r>
                        <a:rPr lang="id"/>
                        <a:t>Ubah key jika value sekarang sama dengan oldValue</a:t>
                      </a:r>
                      <a:endParaRPr/>
                    </a:p>
                  </a:txBody>
                  <a:tcPr marT="91425" marB="91425" marR="91425" marL="91425"/>
                </a:tc>
              </a:tr>
              <a:tr h="381000">
                <a:tc>
                  <a:txBody>
                    <a:bodyPr/>
                    <a:lstStyle/>
                    <a:p>
                      <a:pPr indent="0" lvl="0" marL="0" rtl="0" algn="l">
                        <a:spcBef>
                          <a:spcPts val="0"/>
                        </a:spcBef>
                        <a:spcAft>
                          <a:spcPts val="0"/>
                        </a:spcAft>
                        <a:buNone/>
                      </a:pPr>
                      <a:r>
                        <a:rPr lang="id"/>
                        <a:t>computeIfAbsent(key, function)</a:t>
                      </a:r>
                      <a:endParaRPr/>
                    </a:p>
                  </a:txBody>
                  <a:tcPr marT="91425" marB="91425" marR="91425" marL="91425"/>
                </a:tc>
                <a:tc>
                  <a:txBody>
                    <a:bodyPr/>
                    <a:lstStyle/>
                    <a:p>
                      <a:pPr indent="0" lvl="0" marL="0" rtl="0" algn="l">
                        <a:spcBef>
                          <a:spcPts val="0"/>
                        </a:spcBef>
                        <a:spcAft>
                          <a:spcPts val="0"/>
                        </a:spcAft>
                        <a:buNone/>
                      </a:pPr>
                      <a:r>
                        <a:rPr lang="id"/>
                        <a:t>Ubah key dengan value hasil function jika belum ada</a:t>
                      </a:r>
                      <a:endParaRPr/>
                    </a:p>
                  </a:txBody>
                  <a:tcPr marT="91425" marB="91425" marR="91425" marL="91425"/>
                </a:tc>
              </a:tr>
              <a:tr h="381000">
                <a:tc>
                  <a:txBody>
                    <a:bodyPr/>
                    <a:lstStyle/>
                    <a:p>
                      <a:pPr indent="0" lvl="0" marL="0" rtl="0" algn="l">
                        <a:spcBef>
                          <a:spcPts val="0"/>
                        </a:spcBef>
                        <a:spcAft>
                          <a:spcPts val="0"/>
                        </a:spcAft>
                        <a:buNone/>
                      </a:pPr>
                      <a:r>
                        <a:rPr lang="id"/>
                        <a:t>computeIfPresent(key, function)</a:t>
                      </a:r>
                      <a:endParaRPr/>
                    </a:p>
                  </a:txBody>
                  <a:tcPr marT="91425" marB="91425" marR="91425" marL="91425"/>
                </a:tc>
                <a:tc>
                  <a:txBody>
                    <a:bodyPr/>
                    <a:lstStyle/>
                    <a:p>
                      <a:pPr indent="0" lvl="0" marL="0" rtl="0" algn="l">
                        <a:spcBef>
                          <a:spcPts val="0"/>
                        </a:spcBef>
                        <a:spcAft>
                          <a:spcPts val="0"/>
                        </a:spcAft>
                        <a:buNone/>
                      </a:pPr>
                      <a:r>
                        <a:rPr lang="id"/>
                        <a:t>Ubah key dengan value hasil function jika sudah ada</a:t>
                      </a:r>
                      <a:endParaRPr/>
                    </a:p>
                  </a:txBody>
                  <a:tcPr marT="91425" marB="91425" marR="91425" marL="91425"/>
                </a:tc>
              </a:tr>
              <a:tr h="381000">
                <a:tc>
                  <a:txBody>
                    <a:bodyPr/>
                    <a:lstStyle/>
                    <a:p>
                      <a:pPr indent="0" lvl="0" marL="0" rtl="0" algn="l">
                        <a:spcBef>
                          <a:spcPts val="0"/>
                        </a:spcBef>
                        <a:spcAft>
                          <a:spcPts val="0"/>
                        </a:spcAft>
                        <a:buNone/>
                      </a:pPr>
                      <a:r>
                        <a:rPr lang="id"/>
                        <a:t>… dan masih banyak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bl>
          </a:graphicData>
        </a:graphic>
      </p:graphicFrame>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5" name="Shape 905"/>
        <p:cNvGrpSpPr/>
        <p:nvPr/>
      </p:nvGrpSpPr>
      <p:grpSpPr>
        <a:xfrm>
          <a:off x="0" y="0"/>
          <a:ext cx="0" cy="0"/>
          <a:chOff x="0" y="0"/>
          <a:chExt cx="0" cy="0"/>
        </a:xfrm>
      </p:grpSpPr>
      <p:sp>
        <p:nvSpPr>
          <p:cNvPr id="906" name="Google Shape;906;p15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Default Method Map</a:t>
            </a:r>
            <a:endParaRPr/>
          </a:p>
        </p:txBody>
      </p:sp>
      <p:pic>
        <p:nvPicPr>
          <p:cNvPr id="907" name="Google Shape;907;p153"/>
          <p:cNvPicPr preferRelativeResize="0"/>
          <p:nvPr/>
        </p:nvPicPr>
        <p:blipFill>
          <a:blip r:embed="rId3">
            <a:alphaModFix/>
          </a:blip>
          <a:stretch>
            <a:fillRect/>
          </a:stretch>
        </p:blipFill>
        <p:spPr>
          <a:xfrm>
            <a:off x="152400" y="2006250"/>
            <a:ext cx="8839200" cy="2968637"/>
          </a:xfrm>
          <a:prstGeom prst="rect">
            <a:avLst/>
          </a:prstGeom>
          <a:noFill/>
          <a:ln>
            <a:noFill/>
          </a:ln>
        </p:spPr>
      </p:pic>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1" name="Shape 911"/>
        <p:cNvGrpSpPr/>
        <p:nvPr/>
      </p:nvGrpSpPr>
      <p:grpSpPr>
        <a:xfrm>
          <a:off x="0" y="0"/>
          <a:ext cx="0" cy="0"/>
          <a:chOff x="0" y="0"/>
          <a:chExt cx="0" cy="0"/>
        </a:xfrm>
      </p:grpSpPr>
      <p:sp>
        <p:nvSpPr>
          <p:cNvPr id="912" name="Google Shape;912;p15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Spliterator Interface</a:t>
            </a:r>
            <a:endParaRPr/>
          </a:p>
        </p:txBody>
      </p:sp>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6" name="Shape 916"/>
        <p:cNvGrpSpPr/>
        <p:nvPr/>
      </p:nvGrpSpPr>
      <p:grpSpPr>
        <a:xfrm>
          <a:off x="0" y="0"/>
          <a:ext cx="0" cy="0"/>
          <a:chOff x="0" y="0"/>
          <a:chExt cx="0" cy="0"/>
        </a:xfrm>
      </p:grpSpPr>
      <p:sp>
        <p:nvSpPr>
          <p:cNvPr id="917" name="Google Shape;917;p15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Spliterator Interface</a:t>
            </a:r>
            <a:endParaRPr/>
          </a:p>
        </p:txBody>
      </p:sp>
      <p:sp>
        <p:nvSpPr>
          <p:cNvPr id="918" name="Google Shape;918;p15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Spliterator adalah interface yang bisa digunakan untuk melakukan partisi data collection</a:t>
            </a:r>
            <a:endParaRPr/>
          </a:p>
          <a:p>
            <a:pPr indent="-311150" lvl="0" marL="457200" rtl="0" algn="l">
              <a:spcBef>
                <a:spcPts val="0"/>
              </a:spcBef>
              <a:spcAft>
                <a:spcPts val="0"/>
              </a:spcAft>
              <a:buSzPts val="1300"/>
              <a:buChar char="●"/>
            </a:pPr>
            <a:r>
              <a:rPr lang="id"/>
              <a:t>Biasanya ini digunakan ketika kita akan memproses collection dalam jumlah besar, lalu agar lebih cepat di split menjadi beberapa dan diproses secara paralel agar lebih cepat</a:t>
            </a:r>
            <a:endParaRPr/>
          </a:p>
          <a:p>
            <a:pPr indent="-311150" lvl="0" marL="457200" rtl="0" algn="l">
              <a:spcBef>
                <a:spcPts val="0"/>
              </a:spcBef>
              <a:spcAft>
                <a:spcPts val="0"/>
              </a:spcAft>
              <a:buSzPts val="1300"/>
              <a:buChar char="●"/>
            </a:pPr>
            <a:r>
              <a:rPr lang="id"/>
              <a:t>Penggunaan Spliterator biasanya erat kaitannya dengan Java Thread atau Java Concurrency, namun di  materi ini kita tidak akan membahas tentang itu, lebih fokus ke Spliterator</a:t>
            </a:r>
            <a:endParaRPr/>
          </a:p>
        </p:txBody>
      </p:sp>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2" name="Shape 922"/>
        <p:cNvGrpSpPr/>
        <p:nvPr/>
      </p:nvGrpSpPr>
      <p:grpSpPr>
        <a:xfrm>
          <a:off x="0" y="0"/>
          <a:ext cx="0" cy="0"/>
          <a:chOff x="0" y="0"/>
          <a:chExt cx="0" cy="0"/>
        </a:xfrm>
      </p:grpSpPr>
      <p:sp>
        <p:nvSpPr>
          <p:cNvPr id="923" name="Google Shape;923;p15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Method di Spliterator</a:t>
            </a:r>
            <a:endParaRPr/>
          </a:p>
        </p:txBody>
      </p:sp>
      <p:pic>
        <p:nvPicPr>
          <p:cNvPr id="924" name="Google Shape;924;p156"/>
          <p:cNvPicPr preferRelativeResize="0"/>
          <p:nvPr/>
        </p:nvPicPr>
        <p:blipFill>
          <a:blip r:embed="rId3">
            <a:alphaModFix/>
          </a:blip>
          <a:stretch>
            <a:fillRect/>
          </a:stretch>
        </p:blipFill>
        <p:spPr>
          <a:xfrm>
            <a:off x="4358575" y="636775"/>
            <a:ext cx="4605149" cy="4354324"/>
          </a:xfrm>
          <a:prstGeom prst="rect">
            <a:avLst/>
          </a:prstGeom>
          <a:noFill/>
          <a:ln>
            <a:noFill/>
          </a:ln>
        </p:spPr>
      </p:pic>
    </p:spTree>
  </p:cSld>
  <p:clrMapOvr>
    <a:masterClrMapping/>
  </p:clrMapOvr>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8" name="Shape 928"/>
        <p:cNvGrpSpPr/>
        <p:nvPr/>
      </p:nvGrpSpPr>
      <p:grpSpPr>
        <a:xfrm>
          <a:off x="0" y="0"/>
          <a:ext cx="0" cy="0"/>
          <a:chOff x="0" y="0"/>
          <a:chExt cx="0" cy="0"/>
        </a:xfrm>
      </p:grpSpPr>
      <p:sp>
        <p:nvSpPr>
          <p:cNvPr id="929" name="Google Shape;929;p15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Spliterator</a:t>
            </a:r>
            <a:endParaRPr/>
          </a:p>
        </p:txBody>
      </p:sp>
      <p:pic>
        <p:nvPicPr>
          <p:cNvPr id="930" name="Google Shape;930;p157"/>
          <p:cNvPicPr preferRelativeResize="0"/>
          <p:nvPr/>
        </p:nvPicPr>
        <p:blipFill>
          <a:blip r:embed="rId3">
            <a:alphaModFix/>
          </a:blip>
          <a:stretch>
            <a:fillRect/>
          </a:stretch>
        </p:blipFill>
        <p:spPr>
          <a:xfrm>
            <a:off x="152400" y="2006250"/>
            <a:ext cx="8839200" cy="2968637"/>
          </a:xfrm>
          <a:prstGeom prst="rect">
            <a:avLst/>
          </a:prstGeom>
          <a:noFill/>
          <a:ln>
            <a:noFill/>
          </a:ln>
        </p:spPr>
      </p:pic>
    </p:spTree>
  </p:cSld>
  <p:clrMapOvr>
    <a:masterClrMapping/>
  </p:clrMapOvr>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4" name="Shape 934"/>
        <p:cNvGrpSpPr/>
        <p:nvPr/>
      </p:nvGrpSpPr>
      <p:grpSpPr>
        <a:xfrm>
          <a:off x="0" y="0"/>
          <a:ext cx="0" cy="0"/>
          <a:chOff x="0" y="0"/>
          <a:chExt cx="0" cy="0"/>
        </a:xfrm>
      </p:grpSpPr>
      <p:sp>
        <p:nvSpPr>
          <p:cNvPr id="935" name="Google Shape;935;p158"/>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Konversi ke Array</a:t>
            </a:r>
            <a:endParaRPr/>
          </a:p>
        </p:txBody>
      </p:sp>
    </p:spTree>
  </p:cSld>
  <p:clrMapOvr>
    <a:masterClrMapping/>
  </p:clrMapOvr>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9" name="Shape 939"/>
        <p:cNvGrpSpPr/>
        <p:nvPr/>
      </p:nvGrpSpPr>
      <p:grpSpPr>
        <a:xfrm>
          <a:off x="0" y="0"/>
          <a:ext cx="0" cy="0"/>
          <a:chOff x="0" y="0"/>
          <a:chExt cx="0" cy="0"/>
        </a:xfrm>
      </p:grpSpPr>
      <p:sp>
        <p:nvSpPr>
          <p:cNvPr id="940" name="Google Shape;940;p15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Collection Interface</a:t>
            </a:r>
            <a:endParaRPr/>
          </a:p>
        </p:txBody>
      </p:sp>
      <p:sp>
        <p:nvSpPr>
          <p:cNvPr id="941" name="Google Shape;941;p15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Interface Collection memiliki method toArray() untuk melakukan konversi collection ke Array</a:t>
            </a:r>
            <a:endParaRPr/>
          </a:p>
          <a:p>
            <a:pPr indent="-311150" lvl="0" marL="457200" rtl="0" algn="l">
              <a:spcBef>
                <a:spcPts val="0"/>
              </a:spcBef>
              <a:spcAft>
                <a:spcPts val="0"/>
              </a:spcAft>
              <a:buSzPts val="1300"/>
              <a:buChar char="●"/>
            </a:pPr>
            <a:r>
              <a:rPr lang="id"/>
              <a:t>Ini sangat cocok jika kita ingin mengubah collection ke Array, misal saja karena mau memanggil method yang memang parameternya tipenya array, bukan collection</a:t>
            </a:r>
            <a:endParaRPr/>
          </a:p>
        </p:txBody>
      </p:sp>
    </p:spTree>
  </p:cSld>
  <p:clrMapOvr>
    <a:masterClrMapping/>
  </p:clrMapOvr>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5" name="Shape 945"/>
        <p:cNvGrpSpPr/>
        <p:nvPr/>
      </p:nvGrpSpPr>
      <p:grpSpPr>
        <a:xfrm>
          <a:off x="0" y="0"/>
          <a:ext cx="0" cy="0"/>
          <a:chOff x="0" y="0"/>
          <a:chExt cx="0" cy="0"/>
        </a:xfrm>
      </p:grpSpPr>
      <p:sp>
        <p:nvSpPr>
          <p:cNvPr id="946" name="Google Shape;946;p16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toArray Method di Collection</a:t>
            </a:r>
            <a:endParaRPr/>
          </a:p>
        </p:txBody>
      </p:sp>
      <p:graphicFrame>
        <p:nvGraphicFramePr>
          <p:cNvPr id="947" name="Google Shape;947;p160"/>
          <p:cNvGraphicFramePr/>
          <p:nvPr/>
        </p:nvGraphicFramePr>
        <p:xfrm>
          <a:off x="952500" y="2000250"/>
          <a:ext cx="3000000" cy="3000000"/>
        </p:xfrm>
        <a:graphic>
          <a:graphicData uri="http://schemas.openxmlformats.org/drawingml/2006/table">
            <a:tbl>
              <a:tblPr>
                <a:noFill/>
                <a:tableStyleId>{70D77CE0-21A2-4EED-A7C2-16C183DB4C0C}</a:tableStyleId>
              </a:tblPr>
              <a:tblGrid>
                <a:gridCol w="3619500"/>
                <a:gridCol w="3619500"/>
              </a:tblGrid>
              <a:tr h="381000">
                <a:tc>
                  <a:txBody>
                    <a:bodyPr/>
                    <a:lstStyle/>
                    <a:p>
                      <a:pPr indent="0" lvl="0" marL="0" rtl="0" algn="l">
                        <a:spcBef>
                          <a:spcPts val="0"/>
                        </a:spcBef>
                        <a:spcAft>
                          <a:spcPts val="0"/>
                        </a:spcAft>
                        <a:buNone/>
                      </a:pPr>
                      <a:r>
                        <a:rPr lang="id"/>
                        <a:t>Method</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Keterangan</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Object[] toArray()</a:t>
                      </a:r>
                      <a:endParaRPr/>
                    </a:p>
                  </a:txBody>
                  <a:tcPr marT="91425" marB="91425" marR="91425" marL="91425"/>
                </a:tc>
                <a:tc>
                  <a:txBody>
                    <a:bodyPr/>
                    <a:lstStyle/>
                    <a:p>
                      <a:pPr indent="0" lvl="0" marL="0" rtl="0" algn="l">
                        <a:spcBef>
                          <a:spcPts val="0"/>
                        </a:spcBef>
                        <a:spcAft>
                          <a:spcPts val="0"/>
                        </a:spcAft>
                        <a:buNone/>
                      </a:pPr>
                      <a:r>
                        <a:rPr lang="id"/>
                        <a:t>Mengubah collection menjadi array</a:t>
                      </a:r>
                      <a:endParaRPr/>
                    </a:p>
                  </a:txBody>
                  <a:tcPr marT="91425" marB="91425" marR="91425" marL="91425"/>
                </a:tc>
              </a:tr>
              <a:tr h="381000">
                <a:tc>
                  <a:txBody>
                    <a:bodyPr/>
                    <a:lstStyle/>
                    <a:p>
                      <a:pPr indent="0" lvl="0" marL="0" rtl="0" algn="l">
                        <a:spcBef>
                          <a:spcPts val="0"/>
                        </a:spcBef>
                        <a:spcAft>
                          <a:spcPts val="0"/>
                        </a:spcAft>
                        <a:buNone/>
                      </a:pPr>
                      <a:r>
                        <a:rPr lang="id"/>
                        <a:t>T[] toArray(T[])</a:t>
                      </a:r>
                      <a:endParaRPr/>
                    </a:p>
                  </a:txBody>
                  <a:tcPr marT="91425" marB="91425" marR="91425" marL="91425"/>
                </a:tc>
                <a:tc>
                  <a:txBody>
                    <a:bodyPr/>
                    <a:lstStyle/>
                    <a:p>
                      <a:pPr indent="0" lvl="0" marL="0" rtl="0" algn="l">
                        <a:spcBef>
                          <a:spcPts val="0"/>
                        </a:spcBef>
                        <a:spcAft>
                          <a:spcPts val="0"/>
                        </a:spcAft>
                        <a:buNone/>
                      </a:pPr>
                      <a:r>
                        <a:rPr lang="id"/>
                        <a:t>Mengubah collection menjadi array T</a:t>
                      </a:r>
                      <a:endParaRPr/>
                    </a:p>
                  </a:txBody>
                  <a:tcPr marT="91425" marB="91425" marR="91425" marL="91425"/>
                </a:tc>
              </a:tr>
            </a:tbl>
          </a:graphicData>
        </a:graphic>
      </p:graphicFrame>
    </p:spTree>
  </p:cSld>
  <p:clrMapOvr>
    <a:masterClrMapping/>
  </p:clrMapOvr>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1" name="Shape 951"/>
        <p:cNvGrpSpPr/>
        <p:nvPr/>
      </p:nvGrpSpPr>
      <p:grpSpPr>
        <a:xfrm>
          <a:off x="0" y="0"/>
          <a:ext cx="0" cy="0"/>
          <a:chOff x="0" y="0"/>
          <a:chExt cx="0" cy="0"/>
        </a:xfrm>
      </p:grpSpPr>
      <p:sp>
        <p:nvSpPr>
          <p:cNvPr id="952" name="Google Shape;952;p16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Konversi ke Array</a:t>
            </a:r>
            <a:endParaRPr/>
          </a:p>
        </p:txBody>
      </p:sp>
      <p:pic>
        <p:nvPicPr>
          <p:cNvPr id="953" name="Google Shape;953;p161"/>
          <p:cNvPicPr preferRelativeResize="0"/>
          <p:nvPr/>
        </p:nvPicPr>
        <p:blipFill>
          <a:blip r:embed="rId3">
            <a:alphaModFix/>
          </a:blip>
          <a:stretch>
            <a:fillRect/>
          </a:stretch>
        </p:blipFill>
        <p:spPr>
          <a:xfrm>
            <a:off x="152400" y="2006250"/>
            <a:ext cx="8839200" cy="2968637"/>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27"/>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Collection</a:t>
            </a:r>
            <a:r>
              <a:rPr lang="id"/>
              <a:t> Interface</a:t>
            </a:r>
            <a:endParaRPr/>
          </a:p>
        </p:txBody>
      </p:sp>
    </p:spTree>
  </p:cSld>
  <p:clrMapOvr>
    <a:masterClrMapping/>
  </p:clrMapOvr>
</p:sld>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7" name="Shape 957"/>
        <p:cNvGrpSpPr/>
        <p:nvPr/>
      </p:nvGrpSpPr>
      <p:grpSpPr>
        <a:xfrm>
          <a:off x="0" y="0"/>
          <a:ext cx="0" cy="0"/>
          <a:chOff x="0" y="0"/>
          <a:chExt cx="0" cy="0"/>
        </a:xfrm>
      </p:grpSpPr>
      <p:sp>
        <p:nvSpPr>
          <p:cNvPr id="958" name="Google Shape;958;p162"/>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Materi Selanjutnya</a:t>
            </a:r>
            <a:endParaRPr/>
          </a:p>
        </p:txBody>
      </p:sp>
    </p:spTree>
  </p:cSld>
  <p:clrMapOvr>
    <a:masterClrMapping/>
  </p:clrMapOvr>
</p:sld>
</file>

<file path=ppt/slides/slide1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2" name="Shape 962"/>
        <p:cNvGrpSpPr/>
        <p:nvPr/>
      </p:nvGrpSpPr>
      <p:grpSpPr>
        <a:xfrm>
          <a:off x="0" y="0"/>
          <a:ext cx="0" cy="0"/>
          <a:chOff x="0" y="0"/>
          <a:chExt cx="0" cy="0"/>
        </a:xfrm>
      </p:grpSpPr>
      <p:sp>
        <p:nvSpPr>
          <p:cNvPr id="963" name="Google Shape;963;p16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Materi Selanjutnya</a:t>
            </a:r>
            <a:endParaRPr/>
          </a:p>
        </p:txBody>
      </p:sp>
      <p:sp>
        <p:nvSpPr>
          <p:cNvPr id="964" name="Google Shape;964;p16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Apache Maven</a:t>
            </a:r>
            <a:endParaRPr/>
          </a:p>
          <a:p>
            <a:pPr indent="-311150" lvl="0" marL="457200" rtl="0" algn="l">
              <a:spcBef>
                <a:spcPts val="0"/>
              </a:spcBef>
              <a:spcAft>
                <a:spcPts val="0"/>
              </a:spcAft>
              <a:buSzPts val="1300"/>
              <a:buChar char="●"/>
            </a:pPr>
            <a:r>
              <a:rPr lang="id"/>
              <a:t>Java Lambda Expression</a:t>
            </a:r>
            <a:endParaRPr/>
          </a:p>
          <a:p>
            <a:pPr indent="-311150" lvl="0" marL="457200" rtl="0" algn="l">
              <a:spcBef>
                <a:spcPts val="0"/>
              </a:spcBef>
              <a:spcAft>
                <a:spcPts val="0"/>
              </a:spcAft>
              <a:buSzPts val="1300"/>
              <a:buChar char="●"/>
            </a:pPr>
            <a:r>
              <a:rPr lang="id"/>
              <a:t>Java Unit Testing</a:t>
            </a:r>
            <a:endParaRPr/>
          </a:p>
          <a:p>
            <a:pPr indent="-311150" lvl="0" marL="457200" rtl="0" algn="l">
              <a:spcBef>
                <a:spcPts val="0"/>
              </a:spcBef>
              <a:spcAft>
                <a:spcPts val="0"/>
              </a:spcAft>
              <a:buSzPts val="1300"/>
              <a:buChar char="●"/>
            </a:pPr>
            <a:r>
              <a:rPr lang="id"/>
              <a:t>Java Stream</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2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Collection Interface</a:t>
            </a:r>
            <a:endParaRPr/>
          </a:p>
        </p:txBody>
      </p:sp>
      <p:sp>
        <p:nvSpPr>
          <p:cNvPr id="175" name="Google Shape;175;p2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Selain Iterable interface, parent class semua collection di Java adalah Collection</a:t>
            </a:r>
            <a:endParaRPr/>
          </a:p>
          <a:p>
            <a:pPr indent="-311150" lvl="0" marL="457200" rtl="0" algn="l">
              <a:spcBef>
                <a:spcPts val="0"/>
              </a:spcBef>
              <a:spcAft>
                <a:spcPts val="0"/>
              </a:spcAft>
              <a:buSzPts val="1300"/>
              <a:buChar char="●"/>
            </a:pPr>
            <a:r>
              <a:rPr lang="id"/>
              <a:t>Kalo Iterable interface digunakan sebagai kontrak untuk meng-iterasi data secara sequential</a:t>
            </a:r>
            <a:endParaRPr/>
          </a:p>
          <a:p>
            <a:pPr indent="-311150" lvl="0" marL="457200" rtl="0" algn="l">
              <a:spcBef>
                <a:spcPts val="0"/>
              </a:spcBef>
              <a:spcAft>
                <a:spcPts val="0"/>
              </a:spcAft>
              <a:buSzPts val="1300"/>
              <a:buChar char="●"/>
            </a:pPr>
            <a:r>
              <a:rPr lang="id"/>
              <a:t>Collection merupakan kontrak untuk memanipulasi data collection, seperti menambah, menghapus dan mengecek isi data collection</a:t>
            </a:r>
            <a:endParaRPr/>
          </a:p>
          <a:p>
            <a:pPr indent="-311150" lvl="0" marL="457200" rtl="0" algn="l">
              <a:spcBef>
                <a:spcPts val="0"/>
              </a:spcBef>
              <a:spcAft>
                <a:spcPts val="0"/>
              </a:spcAft>
              <a:buSzPts val="1300"/>
              <a:buChar char="●"/>
            </a:pPr>
            <a:r>
              <a:rPr lang="id"/>
              <a:t>Tidak ada direct implementation untuk Collection, karena collection nanti akan dibagi lagi menjadi List, Set dan Queue</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2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Method di Collection</a:t>
            </a:r>
            <a:endParaRPr/>
          </a:p>
        </p:txBody>
      </p:sp>
      <p:pic>
        <p:nvPicPr>
          <p:cNvPr id="181" name="Google Shape;181;p29"/>
          <p:cNvPicPr preferRelativeResize="0"/>
          <p:nvPr/>
        </p:nvPicPr>
        <p:blipFill>
          <a:blip r:embed="rId3">
            <a:alphaModFix/>
          </a:blip>
          <a:stretch>
            <a:fillRect/>
          </a:stretch>
        </p:blipFill>
        <p:spPr>
          <a:xfrm>
            <a:off x="4537700" y="661675"/>
            <a:ext cx="3817449" cy="432942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3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Menambah Data ke Collection</a:t>
            </a:r>
            <a:endParaRPr/>
          </a:p>
        </p:txBody>
      </p:sp>
      <p:pic>
        <p:nvPicPr>
          <p:cNvPr id="187" name="Google Shape;187;p30"/>
          <p:cNvPicPr preferRelativeResize="0"/>
          <p:nvPr/>
        </p:nvPicPr>
        <p:blipFill>
          <a:blip r:embed="rId3">
            <a:alphaModFix/>
          </a:blip>
          <a:stretch>
            <a:fillRect/>
          </a:stretch>
        </p:blipFill>
        <p:spPr>
          <a:xfrm>
            <a:off x="152400" y="2006250"/>
            <a:ext cx="8839200" cy="2968637"/>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3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Menghapus Data di Collection</a:t>
            </a:r>
            <a:endParaRPr/>
          </a:p>
        </p:txBody>
      </p:sp>
      <p:pic>
        <p:nvPicPr>
          <p:cNvPr id="193" name="Google Shape;193;p31"/>
          <p:cNvPicPr preferRelativeResize="0"/>
          <p:nvPr/>
        </p:nvPicPr>
        <p:blipFill>
          <a:blip r:embed="rId3">
            <a:alphaModFix/>
          </a:blip>
          <a:stretch>
            <a:fillRect/>
          </a:stretch>
        </p:blipFill>
        <p:spPr>
          <a:xfrm>
            <a:off x="152400" y="2006250"/>
            <a:ext cx="8839200" cy="2968637"/>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pic>
        <p:nvPicPr>
          <p:cNvPr id="92" name="Google Shape;92;p14"/>
          <p:cNvPicPr preferRelativeResize="0"/>
          <p:nvPr/>
        </p:nvPicPr>
        <p:blipFill rotWithShape="1">
          <a:blip r:embed="rId3">
            <a:alphaModFix/>
          </a:blip>
          <a:srcRect b="0" l="0" r="0" t="23716"/>
          <a:stretch/>
        </p:blipFill>
        <p:spPr>
          <a:xfrm>
            <a:off x="1800" y="487410"/>
            <a:ext cx="9144003" cy="4656091"/>
          </a:xfrm>
          <a:prstGeom prst="rect">
            <a:avLst/>
          </a:prstGeom>
          <a:noFill/>
          <a:ln>
            <a:noFill/>
          </a:ln>
        </p:spPr>
      </p:pic>
      <p:sp>
        <p:nvSpPr>
          <p:cNvPr id="93" name="Google Shape;93;p1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solidFill>
                  <a:srgbClr val="FFFFFF"/>
                </a:solidFill>
              </a:rPr>
              <a:t>Eko Kurniawan Khannedy</a:t>
            </a:r>
            <a:endParaRPr>
              <a:solidFill>
                <a:srgbClr val="FFFFFF"/>
              </a:solidFill>
            </a:endParaRPr>
          </a:p>
        </p:txBody>
      </p:sp>
      <p:sp>
        <p:nvSpPr>
          <p:cNvPr id="94" name="Google Shape;94;p14"/>
          <p:cNvSpPr txBox="1"/>
          <p:nvPr>
            <p:ph idx="1" type="body"/>
          </p:nvPr>
        </p:nvSpPr>
        <p:spPr>
          <a:xfrm>
            <a:off x="729450" y="2078875"/>
            <a:ext cx="5366700" cy="22611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FFFFFF"/>
              </a:buClr>
              <a:buSzPts val="1800"/>
              <a:buChar char="-"/>
            </a:pPr>
            <a:r>
              <a:rPr lang="id" sz="1800">
                <a:solidFill>
                  <a:srgbClr val="FFFFFF"/>
                </a:solidFill>
              </a:rPr>
              <a:t>Technical architect at one of the biggest ecommerce company in Indonesia</a:t>
            </a:r>
            <a:endParaRPr sz="1800">
              <a:solidFill>
                <a:srgbClr val="FFFFFF"/>
              </a:solidFill>
            </a:endParaRPr>
          </a:p>
          <a:p>
            <a:pPr indent="-342900" lvl="0" marL="457200" rtl="0" algn="l">
              <a:spcBef>
                <a:spcPts val="0"/>
              </a:spcBef>
              <a:spcAft>
                <a:spcPts val="0"/>
              </a:spcAft>
              <a:buClr>
                <a:srgbClr val="FFFFFF"/>
              </a:buClr>
              <a:buSzPts val="1800"/>
              <a:buChar char="-"/>
            </a:pPr>
            <a:r>
              <a:rPr lang="id" sz="1800">
                <a:solidFill>
                  <a:srgbClr val="FFFFFF"/>
                </a:solidFill>
              </a:rPr>
              <a:t>12+ years experiences</a:t>
            </a:r>
            <a:endParaRPr sz="1800">
              <a:solidFill>
                <a:srgbClr val="FFFFFF"/>
              </a:solidFill>
            </a:endParaRPr>
          </a:p>
          <a:p>
            <a:pPr indent="-342900" lvl="0" marL="457200" rtl="0" algn="l">
              <a:spcBef>
                <a:spcPts val="0"/>
              </a:spcBef>
              <a:spcAft>
                <a:spcPts val="0"/>
              </a:spcAft>
              <a:buClr>
                <a:srgbClr val="FFFFFF"/>
              </a:buClr>
              <a:buSzPts val="1800"/>
              <a:buChar char="-"/>
            </a:pPr>
            <a:r>
              <a:rPr lang="id" sz="1800">
                <a:solidFill>
                  <a:srgbClr val="FFFFFF"/>
                </a:solidFill>
              </a:rPr>
              <a:t>www.programmerzamannow.com</a:t>
            </a:r>
            <a:endParaRPr sz="1800">
              <a:solidFill>
                <a:srgbClr val="FFFFFF"/>
              </a:solidFill>
            </a:endParaRPr>
          </a:p>
          <a:p>
            <a:pPr indent="-342900" lvl="0" marL="457200" rtl="0" algn="l">
              <a:spcBef>
                <a:spcPts val="0"/>
              </a:spcBef>
              <a:spcAft>
                <a:spcPts val="0"/>
              </a:spcAft>
              <a:buClr>
                <a:srgbClr val="FFFFFF"/>
              </a:buClr>
              <a:buSzPts val="1800"/>
              <a:buChar char="-"/>
            </a:pPr>
            <a:r>
              <a:rPr lang="id" sz="1800">
                <a:solidFill>
                  <a:srgbClr val="FFFFFF"/>
                </a:solidFill>
              </a:rPr>
              <a:t>youtube.com/c/ProgrammerZamanNow</a:t>
            </a:r>
            <a:endParaRPr sz="1800">
              <a:solidFill>
                <a:srgbClr val="FFFFFF"/>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3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Mengecek Data di Collection</a:t>
            </a:r>
            <a:endParaRPr/>
          </a:p>
        </p:txBody>
      </p:sp>
      <p:pic>
        <p:nvPicPr>
          <p:cNvPr id="199" name="Google Shape;199;p32"/>
          <p:cNvPicPr preferRelativeResize="0"/>
          <p:nvPr/>
        </p:nvPicPr>
        <p:blipFill>
          <a:blip r:embed="rId3">
            <a:alphaModFix/>
          </a:blip>
          <a:stretch>
            <a:fillRect/>
          </a:stretch>
        </p:blipFill>
        <p:spPr>
          <a:xfrm>
            <a:off x="152400" y="2006250"/>
            <a:ext cx="8839200" cy="2968637"/>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33"/>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List</a:t>
            </a:r>
            <a:r>
              <a:rPr lang="id"/>
              <a:t> Interface</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3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List Interface</a:t>
            </a:r>
            <a:endParaRPr/>
          </a:p>
        </p:txBody>
      </p:sp>
      <p:sp>
        <p:nvSpPr>
          <p:cNvPr id="210" name="Google Shape;210;p3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List adalah struktur data collection yang memiliki sifat sebagai berikut </a:t>
            </a:r>
            <a:endParaRPr/>
          </a:p>
          <a:p>
            <a:pPr indent="-298450" lvl="1" marL="914400" rtl="0" algn="l">
              <a:spcBef>
                <a:spcPts val="0"/>
              </a:spcBef>
              <a:spcAft>
                <a:spcPts val="0"/>
              </a:spcAft>
              <a:buSzPts val="1100"/>
              <a:buChar char="○"/>
            </a:pPr>
            <a:r>
              <a:rPr lang="id"/>
              <a:t>Elemen  di list bisa duplikat, artinya bisa memasukkan data yang sama</a:t>
            </a:r>
            <a:endParaRPr/>
          </a:p>
          <a:p>
            <a:pPr indent="-298450" lvl="1" marL="914400" rtl="0" algn="l">
              <a:spcBef>
                <a:spcPts val="0"/>
              </a:spcBef>
              <a:spcAft>
                <a:spcPts val="0"/>
              </a:spcAft>
              <a:buSzPts val="1100"/>
              <a:buChar char="○"/>
            </a:pPr>
            <a:r>
              <a:rPr lang="id"/>
              <a:t>Data list berurut sesuai dengan posisi kita memasukkan data</a:t>
            </a:r>
            <a:endParaRPr/>
          </a:p>
          <a:p>
            <a:pPr indent="-298450" lvl="1" marL="914400" rtl="0" algn="l">
              <a:spcBef>
                <a:spcPts val="0"/>
              </a:spcBef>
              <a:spcAft>
                <a:spcPts val="0"/>
              </a:spcAft>
              <a:buSzPts val="1100"/>
              <a:buChar char="○"/>
            </a:pPr>
            <a:r>
              <a:rPr lang="id"/>
              <a:t>List memiliki index, sehingga kita bisa menggunakan nomor index untuk mendapatkan element di list</a:t>
            </a:r>
            <a:endParaRPr/>
          </a:p>
          <a:p>
            <a:pPr indent="-311150" lvl="0" marL="457200" rtl="0" algn="l">
              <a:spcBef>
                <a:spcPts val="0"/>
              </a:spcBef>
              <a:spcAft>
                <a:spcPts val="0"/>
              </a:spcAft>
              <a:buSzPts val="1300"/>
              <a:buChar char="●"/>
            </a:pPr>
            <a:r>
              <a:rPr lang="id"/>
              <a:t>Di Java ada beberapa implementasi List, dan kita bisa memilih sesuai dengan kebutuhan kita</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3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Method di List</a:t>
            </a:r>
            <a:endParaRPr/>
          </a:p>
        </p:txBody>
      </p:sp>
      <p:pic>
        <p:nvPicPr>
          <p:cNvPr id="216" name="Google Shape;216;p35"/>
          <p:cNvPicPr preferRelativeResize="0"/>
          <p:nvPr/>
        </p:nvPicPr>
        <p:blipFill>
          <a:blip r:embed="rId3">
            <a:alphaModFix/>
          </a:blip>
          <a:stretch>
            <a:fillRect/>
          </a:stretch>
        </p:blipFill>
        <p:spPr>
          <a:xfrm>
            <a:off x="3783575" y="677400"/>
            <a:ext cx="5084526" cy="43137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3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Implementasi List</a:t>
            </a:r>
            <a:endParaRPr/>
          </a:p>
        </p:txBody>
      </p:sp>
      <p:pic>
        <p:nvPicPr>
          <p:cNvPr id="222" name="Google Shape;222;p36"/>
          <p:cNvPicPr preferRelativeResize="0"/>
          <p:nvPr/>
        </p:nvPicPr>
        <p:blipFill>
          <a:blip r:embed="rId3">
            <a:alphaModFix/>
          </a:blip>
          <a:stretch>
            <a:fillRect/>
          </a:stretch>
        </p:blipFill>
        <p:spPr>
          <a:xfrm>
            <a:off x="3624888" y="2006250"/>
            <a:ext cx="1894231" cy="2984849"/>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3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ArrayList Class</a:t>
            </a:r>
            <a:endParaRPr/>
          </a:p>
        </p:txBody>
      </p:sp>
      <p:sp>
        <p:nvSpPr>
          <p:cNvPr id="228" name="Google Shape;228;p3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ArrayList adalah implementasi dari List menggunakan array</a:t>
            </a:r>
            <a:endParaRPr/>
          </a:p>
          <a:p>
            <a:pPr indent="-311150" lvl="0" marL="457200" rtl="0" algn="l">
              <a:spcBef>
                <a:spcPts val="0"/>
              </a:spcBef>
              <a:spcAft>
                <a:spcPts val="0"/>
              </a:spcAft>
              <a:buSzPts val="1300"/>
              <a:buChar char="●"/>
            </a:pPr>
            <a:r>
              <a:rPr lang="id"/>
              <a:t>Default kapasitas array di ArrayList adalah 10</a:t>
            </a:r>
            <a:endParaRPr/>
          </a:p>
          <a:p>
            <a:pPr indent="-311150" lvl="0" marL="457200" rtl="0" algn="l">
              <a:spcBef>
                <a:spcPts val="0"/>
              </a:spcBef>
              <a:spcAft>
                <a:spcPts val="0"/>
              </a:spcAft>
              <a:buSzPts val="1300"/>
              <a:buChar char="●"/>
            </a:pPr>
            <a:r>
              <a:rPr lang="id"/>
              <a:t>Namun ketika kita memasukkan data dan array sudah penuh, maka secara otomatis ArrayList akan membuat array baru dengan kapasitas baru dengan ukuran kapasitas lama + data baru</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3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LinkedList</a:t>
            </a:r>
            <a:r>
              <a:rPr lang="id"/>
              <a:t> Class</a:t>
            </a:r>
            <a:endParaRPr/>
          </a:p>
        </p:txBody>
      </p:sp>
      <p:sp>
        <p:nvSpPr>
          <p:cNvPr id="234" name="Google Shape;234;p3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LinkedList adalah implementasi List dengan struktur data Double Linked List</a:t>
            </a:r>
            <a:endParaRPr/>
          </a:p>
          <a:p>
            <a:pPr indent="-311150" lvl="0" marL="457200" rtl="0" algn="l">
              <a:spcBef>
                <a:spcPts val="0"/>
              </a:spcBef>
              <a:spcAft>
                <a:spcPts val="0"/>
              </a:spcAft>
              <a:buSzPts val="1300"/>
              <a:buChar char="●"/>
            </a:pPr>
            <a:r>
              <a:rPr lang="id"/>
              <a:t>Bagi yang sudah belajar tentang struktur data di sekolah / kampus pasti tau apa itu double linked list</a:t>
            </a:r>
            <a:endParaRPr/>
          </a:p>
        </p:txBody>
      </p:sp>
      <p:pic>
        <p:nvPicPr>
          <p:cNvPr id="235" name="Google Shape;235;p38"/>
          <p:cNvPicPr preferRelativeResize="0"/>
          <p:nvPr/>
        </p:nvPicPr>
        <p:blipFill>
          <a:blip r:embed="rId3">
            <a:alphaModFix/>
          </a:blip>
          <a:stretch>
            <a:fillRect/>
          </a:stretch>
        </p:blipFill>
        <p:spPr>
          <a:xfrm>
            <a:off x="254200" y="3158875"/>
            <a:ext cx="8639175" cy="17716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3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ArrayList vs LinkedList</a:t>
            </a:r>
            <a:endParaRPr/>
          </a:p>
        </p:txBody>
      </p:sp>
      <p:graphicFrame>
        <p:nvGraphicFramePr>
          <p:cNvPr id="241" name="Google Shape;241;p39"/>
          <p:cNvGraphicFramePr/>
          <p:nvPr/>
        </p:nvGraphicFramePr>
        <p:xfrm>
          <a:off x="952500" y="2001700"/>
          <a:ext cx="3000000" cy="3000000"/>
        </p:xfrm>
        <a:graphic>
          <a:graphicData uri="http://schemas.openxmlformats.org/drawingml/2006/table">
            <a:tbl>
              <a:tblPr>
                <a:noFill/>
                <a:tableStyleId>{70D77CE0-21A2-4EED-A7C2-16C183DB4C0C}</a:tableStyleId>
              </a:tblPr>
              <a:tblGrid>
                <a:gridCol w="1113325"/>
                <a:gridCol w="3003750"/>
                <a:gridCol w="3121925"/>
              </a:tblGrid>
              <a:tr h="381000">
                <a:tc>
                  <a:txBody>
                    <a:bodyPr/>
                    <a:lstStyle/>
                    <a:p>
                      <a:pPr indent="0" lvl="0" marL="0" rtl="0" algn="l">
                        <a:spcBef>
                          <a:spcPts val="0"/>
                        </a:spcBef>
                        <a:spcAft>
                          <a:spcPts val="0"/>
                        </a:spcAft>
                        <a:buNone/>
                      </a:pPr>
                      <a:r>
                        <a:rPr lang="id"/>
                        <a:t>Operasi</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ArrayList</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LinkedList</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add</a:t>
                      </a:r>
                      <a:endParaRPr/>
                    </a:p>
                  </a:txBody>
                  <a:tcPr marT="91425" marB="91425" marR="91425" marL="91425"/>
                </a:tc>
                <a:tc>
                  <a:txBody>
                    <a:bodyPr/>
                    <a:lstStyle/>
                    <a:p>
                      <a:pPr indent="0" lvl="0" marL="0" rtl="0" algn="l">
                        <a:spcBef>
                          <a:spcPts val="0"/>
                        </a:spcBef>
                        <a:spcAft>
                          <a:spcPts val="0"/>
                        </a:spcAft>
                        <a:buNone/>
                      </a:pPr>
                      <a:r>
                        <a:rPr lang="id"/>
                        <a:t>Cepat jika kapasitas Array masih cukup, lambat jika sudah penuh</a:t>
                      </a:r>
                      <a:endParaRPr/>
                    </a:p>
                  </a:txBody>
                  <a:tcPr marT="91425" marB="91425" marR="91425" marL="91425"/>
                </a:tc>
                <a:tc>
                  <a:txBody>
                    <a:bodyPr/>
                    <a:lstStyle/>
                    <a:p>
                      <a:pPr indent="0" lvl="0" marL="0" rtl="0" algn="l">
                        <a:spcBef>
                          <a:spcPts val="0"/>
                        </a:spcBef>
                        <a:spcAft>
                          <a:spcPts val="0"/>
                        </a:spcAft>
                        <a:buNone/>
                      </a:pPr>
                      <a:r>
                        <a:rPr lang="id"/>
                        <a:t>Cepat karena hanya menambah node di akhir</a:t>
                      </a:r>
                      <a:endParaRPr/>
                    </a:p>
                  </a:txBody>
                  <a:tcPr marT="91425" marB="91425" marR="91425" marL="91425"/>
                </a:tc>
              </a:tr>
              <a:tr h="381000">
                <a:tc>
                  <a:txBody>
                    <a:bodyPr/>
                    <a:lstStyle/>
                    <a:p>
                      <a:pPr indent="0" lvl="0" marL="0" rtl="0" algn="l">
                        <a:spcBef>
                          <a:spcPts val="0"/>
                        </a:spcBef>
                        <a:spcAft>
                          <a:spcPts val="0"/>
                        </a:spcAft>
                        <a:buNone/>
                      </a:pPr>
                      <a:r>
                        <a:rPr lang="id"/>
                        <a:t>get</a:t>
                      </a:r>
                      <a:endParaRPr/>
                    </a:p>
                  </a:txBody>
                  <a:tcPr marT="91425" marB="91425" marR="91425" marL="91425"/>
                </a:tc>
                <a:tc>
                  <a:txBody>
                    <a:bodyPr/>
                    <a:lstStyle/>
                    <a:p>
                      <a:pPr indent="0" lvl="0" marL="0" rtl="0" algn="l">
                        <a:spcBef>
                          <a:spcPts val="0"/>
                        </a:spcBef>
                        <a:spcAft>
                          <a:spcPts val="0"/>
                        </a:spcAft>
                        <a:buNone/>
                      </a:pPr>
                      <a:r>
                        <a:rPr lang="id"/>
                        <a:t>Cepat karena tinggal gunakan index array</a:t>
                      </a:r>
                      <a:endParaRPr/>
                    </a:p>
                  </a:txBody>
                  <a:tcPr marT="91425" marB="91425" marR="91425" marL="91425"/>
                </a:tc>
                <a:tc>
                  <a:txBody>
                    <a:bodyPr/>
                    <a:lstStyle/>
                    <a:p>
                      <a:pPr indent="0" lvl="0" marL="0" rtl="0" algn="l">
                        <a:spcBef>
                          <a:spcPts val="0"/>
                        </a:spcBef>
                        <a:spcAft>
                          <a:spcPts val="0"/>
                        </a:spcAft>
                        <a:buNone/>
                      </a:pPr>
                      <a:r>
                        <a:rPr lang="id"/>
                        <a:t>Lambat karena harus di cek dari node awal sampai ketemu index nya</a:t>
                      </a:r>
                      <a:endParaRPr/>
                    </a:p>
                  </a:txBody>
                  <a:tcPr marT="91425" marB="91425" marR="91425" marL="91425"/>
                </a:tc>
              </a:tr>
              <a:tr h="381000">
                <a:tc>
                  <a:txBody>
                    <a:bodyPr/>
                    <a:lstStyle/>
                    <a:p>
                      <a:pPr indent="0" lvl="0" marL="0" rtl="0" algn="l">
                        <a:spcBef>
                          <a:spcPts val="0"/>
                        </a:spcBef>
                        <a:spcAft>
                          <a:spcPts val="0"/>
                        </a:spcAft>
                        <a:buNone/>
                      </a:pPr>
                      <a:r>
                        <a:rPr lang="id"/>
                        <a:t>set</a:t>
                      </a:r>
                      <a:endParaRPr/>
                    </a:p>
                  </a:txBody>
                  <a:tcPr marT="91425" marB="91425" marR="91425" marL="91425"/>
                </a:tc>
                <a:tc>
                  <a:txBody>
                    <a:bodyPr/>
                    <a:lstStyle/>
                    <a:p>
                      <a:pPr indent="0" lvl="0" marL="0" rtl="0" algn="l">
                        <a:spcBef>
                          <a:spcPts val="0"/>
                        </a:spcBef>
                        <a:spcAft>
                          <a:spcPts val="0"/>
                        </a:spcAft>
                        <a:buNone/>
                      </a:pPr>
                      <a:r>
                        <a:rPr lang="id"/>
                        <a:t>Cepat karena tinggal gunakan index array</a:t>
                      </a:r>
                      <a:endParaRPr/>
                    </a:p>
                  </a:txBody>
                  <a:tcPr marT="91425" marB="91425" marR="91425" marL="91425"/>
                </a:tc>
                <a:tc>
                  <a:txBody>
                    <a:bodyPr/>
                    <a:lstStyle/>
                    <a:p>
                      <a:pPr indent="0" lvl="0" marL="0" rtl="0" algn="l">
                        <a:spcBef>
                          <a:spcPts val="0"/>
                        </a:spcBef>
                        <a:spcAft>
                          <a:spcPts val="0"/>
                        </a:spcAft>
                        <a:buNone/>
                      </a:pPr>
                      <a:r>
                        <a:rPr lang="id"/>
                        <a:t>Lambat karena harus di cek dari node awal sampai ketemu</a:t>
                      </a:r>
                      <a:endParaRPr/>
                    </a:p>
                  </a:txBody>
                  <a:tcPr marT="91425" marB="91425" marR="91425" marL="91425"/>
                </a:tc>
              </a:tr>
              <a:tr h="381000">
                <a:tc>
                  <a:txBody>
                    <a:bodyPr/>
                    <a:lstStyle/>
                    <a:p>
                      <a:pPr indent="0" lvl="0" marL="0" rtl="0" algn="l">
                        <a:spcBef>
                          <a:spcPts val="0"/>
                        </a:spcBef>
                        <a:spcAft>
                          <a:spcPts val="0"/>
                        </a:spcAft>
                        <a:buNone/>
                      </a:pPr>
                      <a:r>
                        <a:rPr lang="id"/>
                        <a:t>remove</a:t>
                      </a:r>
                      <a:endParaRPr/>
                    </a:p>
                  </a:txBody>
                  <a:tcPr marT="91425" marB="91425" marR="91425" marL="91425"/>
                </a:tc>
                <a:tc>
                  <a:txBody>
                    <a:bodyPr/>
                    <a:lstStyle/>
                    <a:p>
                      <a:pPr indent="0" lvl="0" marL="0" rtl="0" algn="l">
                        <a:spcBef>
                          <a:spcPts val="0"/>
                        </a:spcBef>
                        <a:spcAft>
                          <a:spcPts val="0"/>
                        </a:spcAft>
                        <a:buNone/>
                      </a:pPr>
                      <a:r>
                        <a:rPr lang="id"/>
                        <a:t>Lambat karena harus menggeser data di belakang yang dihapus</a:t>
                      </a:r>
                      <a:endParaRPr/>
                    </a:p>
                  </a:txBody>
                  <a:tcPr marT="91425" marB="91425" marR="91425" marL="91425"/>
                </a:tc>
                <a:tc>
                  <a:txBody>
                    <a:bodyPr/>
                    <a:lstStyle/>
                    <a:p>
                      <a:pPr indent="0" lvl="0" marL="0" rtl="0" algn="l">
                        <a:spcBef>
                          <a:spcPts val="0"/>
                        </a:spcBef>
                        <a:spcAft>
                          <a:spcPts val="0"/>
                        </a:spcAft>
                        <a:buNone/>
                      </a:pPr>
                      <a:r>
                        <a:rPr lang="id"/>
                        <a:t>Cepat karena tinggal ubah prev dan next di node sebelah yang dihapus</a:t>
                      </a:r>
                      <a:endParaRPr/>
                    </a:p>
                  </a:txBody>
                  <a:tcPr marT="91425" marB="91425" marR="91425" marL="91425"/>
                </a:tc>
              </a:tr>
            </a:tbl>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4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List</a:t>
            </a:r>
            <a:endParaRPr/>
          </a:p>
        </p:txBody>
      </p:sp>
      <p:pic>
        <p:nvPicPr>
          <p:cNvPr id="247" name="Google Shape;247;p40"/>
          <p:cNvPicPr preferRelativeResize="0"/>
          <p:nvPr/>
        </p:nvPicPr>
        <p:blipFill>
          <a:blip r:embed="rId3">
            <a:alphaModFix/>
          </a:blip>
          <a:stretch>
            <a:fillRect/>
          </a:stretch>
        </p:blipFill>
        <p:spPr>
          <a:xfrm>
            <a:off x="152400" y="2006250"/>
            <a:ext cx="8839200" cy="2968637"/>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41"/>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Immutable List</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1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Eko Kurniawan Khannedy</a:t>
            </a:r>
            <a:endParaRPr/>
          </a:p>
        </p:txBody>
      </p:sp>
      <p:sp>
        <p:nvSpPr>
          <p:cNvPr id="100" name="Google Shape;100;p1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Telegram : </a:t>
            </a:r>
            <a:r>
              <a:rPr lang="id" u="sng">
                <a:solidFill>
                  <a:schemeClr val="hlink"/>
                </a:solidFill>
                <a:hlinkClick r:id="rId3"/>
              </a:rPr>
              <a:t>@khannedy</a:t>
            </a:r>
            <a:endParaRPr/>
          </a:p>
          <a:p>
            <a:pPr indent="-311150" lvl="0" marL="457200" rtl="0" algn="l">
              <a:spcBef>
                <a:spcPts val="0"/>
              </a:spcBef>
              <a:spcAft>
                <a:spcPts val="0"/>
              </a:spcAft>
              <a:buSzPts val="1300"/>
              <a:buChar char="●"/>
            </a:pPr>
            <a:r>
              <a:rPr lang="id"/>
              <a:t>Linkedin : </a:t>
            </a:r>
            <a:r>
              <a:rPr lang="id" u="sng">
                <a:solidFill>
                  <a:schemeClr val="hlink"/>
                </a:solidFill>
                <a:hlinkClick r:id="rId4"/>
              </a:rPr>
              <a:t>https://www.linkedin.com/company/programmer-zaman-now/</a:t>
            </a:r>
            <a:r>
              <a:rPr lang="id"/>
              <a:t> </a:t>
            </a:r>
            <a:endParaRPr/>
          </a:p>
          <a:p>
            <a:pPr indent="-311150" lvl="0" marL="457200" rtl="0" algn="l">
              <a:spcBef>
                <a:spcPts val="0"/>
              </a:spcBef>
              <a:spcAft>
                <a:spcPts val="0"/>
              </a:spcAft>
              <a:buSzPts val="1300"/>
              <a:buChar char="●"/>
            </a:pPr>
            <a:r>
              <a:rPr lang="id"/>
              <a:t>Facebook : </a:t>
            </a:r>
            <a:r>
              <a:rPr lang="id" u="sng">
                <a:solidFill>
                  <a:schemeClr val="hlink"/>
                </a:solidFill>
                <a:hlinkClick r:id="rId5"/>
              </a:rPr>
              <a:t>fb.com/ProgrammerZamanNow</a:t>
            </a:r>
            <a:endParaRPr/>
          </a:p>
          <a:p>
            <a:pPr indent="-311150" lvl="0" marL="457200" rtl="0" algn="l">
              <a:spcBef>
                <a:spcPts val="0"/>
              </a:spcBef>
              <a:spcAft>
                <a:spcPts val="0"/>
              </a:spcAft>
              <a:buSzPts val="1300"/>
              <a:buChar char="●"/>
            </a:pPr>
            <a:r>
              <a:rPr lang="id"/>
              <a:t>Instagram : </a:t>
            </a:r>
            <a:r>
              <a:rPr lang="id" u="sng">
                <a:solidFill>
                  <a:schemeClr val="hlink"/>
                </a:solidFill>
                <a:hlinkClick r:id="rId6"/>
              </a:rPr>
              <a:t>instagram.com/programmerzamannow</a:t>
            </a:r>
            <a:endParaRPr/>
          </a:p>
          <a:p>
            <a:pPr indent="-311150" lvl="0" marL="457200" rtl="0" algn="l">
              <a:spcBef>
                <a:spcPts val="0"/>
              </a:spcBef>
              <a:spcAft>
                <a:spcPts val="0"/>
              </a:spcAft>
              <a:buSzPts val="1300"/>
              <a:buChar char="●"/>
            </a:pPr>
            <a:r>
              <a:rPr lang="id"/>
              <a:t>Youtube : </a:t>
            </a:r>
            <a:r>
              <a:rPr lang="id" u="sng">
                <a:solidFill>
                  <a:schemeClr val="hlink"/>
                </a:solidFill>
                <a:hlinkClick r:id="rId7"/>
              </a:rPr>
              <a:t>youtube.com/c/ProgrammerZamanNow</a:t>
            </a:r>
            <a:endParaRPr/>
          </a:p>
          <a:p>
            <a:pPr indent="-311150" lvl="0" marL="457200" rtl="0" algn="l">
              <a:spcBef>
                <a:spcPts val="0"/>
              </a:spcBef>
              <a:spcAft>
                <a:spcPts val="0"/>
              </a:spcAft>
              <a:buSzPts val="1300"/>
              <a:buChar char="●"/>
            </a:pPr>
            <a:r>
              <a:rPr lang="id"/>
              <a:t>Telegram Channel : </a:t>
            </a:r>
            <a:r>
              <a:rPr lang="id" u="sng">
                <a:solidFill>
                  <a:schemeClr val="hlink"/>
                </a:solidFill>
                <a:hlinkClick r:id="rId8"/>
              </a:rPr>
              <a:t>t.me/ProgrammerZamanNow</a:t>
            </a:r>
            <a:endParaRPr/>
          </a:p>
          <a:p>
            <a:pPr indent="-311150" lvl="0" marL="457200" rtl="0" algn="l">
              <a:spcBef>
                <a:spcPts val="0"/>
              </a:spcBef>
              <a:spcAft>
                <a:spcPts val="0"/>
              </a:spcAft>
              <a:buSzPts val="1300"/>
              <a:buChar char="●"/>
            </a:pPr>
            <a:r>
              <a:rPr lang="id"/>
              <a:t>Tiktok : </a:t>
            </a:r>
            <a:r>
              <a:rPr lang="id" u="sng">
                <a:solidFill>
                  <a:schemeClr val="hlink"/>
                </a:solidFill>
                <a:hlinkClick r:id="rId9"/>
              </a:rPr>
              <a:t>https://tiktok.com/@programmerzamannow</a:t>
            </a:r>
            <a:r>
              <a:rPr lang="id"/>
              <a:t> </a:t>
            </a:r>
            <a:endParaRPr/>
          </a:p>
          <a:p>
            <a:pPr indent="-311150" lvl="0" marL="457200" rtl="0" algn="l">
              <a:spcBef>
                <a:spcPts val="0"/>
              </a:spcBef>
              <a:spcAft>
                <a:spcPts val="0"/>
              </a:spcAft>
              <a:buSzPts val="1300"/>
              <a:buChar char="●"/>
            </a:pPr>
            <a:r>
              <a:rPr lang="id"/>
              <a:t>Email : echo.khannedy@gmail.com</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4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Immutable List</a:t>
            </a:r>
            <a:endParaRPr/>
          </a:p>
        </p:txBody>
      </p:sp>
      <p:sp>
        <p:nvSpPr>
          <p:cNvPr id="258" name="Google Shape;258;p4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Secara default, List di Java baik itu ArrayList ataupun LinkedList datanya bersifat mutable (Bisa diubah)</a:t>
            </a:r>
            <a:endParaRPr/>
          </a:p>
          <a:p>
            <a:pPr indent="-311150" lvl="0" marL="457200" rtl="0" algn="l">
              <a:spcBef>
                <a:spcPts val="0"/>
              </a:spcBef>
              <a:spcAft>
                <a:spcPts val="0"/>
              </a:spcAft>
              <a:buSzPts val="1300"/>
              <a:buChar char="●"/>
            </a:pPr>
            <a:r>
              <a:rPr lang="id"/>
              <a:t>Di Java mendukung pembuatan Immutable List, artinya datanya tidak bisa diubah lagi. </a:t>
            </a:r>
            <a:endParaRPr/>
          </a:p>
          <a:p>
            <a:pPr indent="-311150" lvl="0" marL="457200" rtl="0" algn="l">
              <a:spcBef>
                <a:spcPts val="0"/>
              </a:spcBef>
              <a:spcAft>
                <a:spcPts val="0"/>
              </a:spcAft>
              <a:buSzPts val="1300"/>
              <a:buChar char="●"/>
            </a:pPr>
            <a:r>
              <a:rPr lang="id"/>
              <a:t>Sekali List dibuat, datanya tidak bisa diubah lagi, alias final.</a:t>
            </a:r>
            <a:endParaRPr/>
          </a:p>
          <a:p>
            <a:pPr indent="-311150" lvl="0" marL="457200" rtl="0" algn="l">
              <a:spcBef>
                <a:spcPts val="0"/>
              </a:spcBef>
              <a:spcAft>
                <a:spcPts val="0"/>
              </a:spcAft>
              <a:buSzPts val="1300"/>
              <a:buChar char="●"/>
            </a:pPr>
            <a:r>
              <a:rPr lang="id"/>
              <a:t>Tapi ingat, data list nya yang tidak bisa diubah, bukan reference object element nya. Kalo misal kiat membuat Immutable List berisikan data Person, field data Person tetap bisa diubah, tapi isi elemen dari Immutable List tidak bisa diubah lagi</a:t>
            </a:r>
            <a:endParaRPr/>
          </a:p>
          <a:p>
            <a:pPr indent="-311150" lvl="0" marL="457200" rtl="0" algn="l">
              <a:spcBef>
                <a:spcPts val="0"/>
              </a:spcBef>
              <a:spcAft>
                <a:spcPts val="0"/>
              </a:spcAft>
              <a:buSzPts val="1300"/>
              <a:buChar char="●"/>
            </a:pPr>
            <a:r>
              <a:rPr lang="id"/>
              <a:t>Ini cocok ketika kasus-kasus misal, tidak sembarangan code yang boleh mengubah element di List</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4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Problem Mutable List (1)</a:t>
            </a:r>
            <a:endParaRPr/>
          </a:p>
        </p:txBody>
      </p:sp>
      <p:pic>
        <p:nvPicPr>
          <p:cNvPr id="264" name="Google Shape;264;p43"/>
          <p:cNvPicPr preferRelativeResize="0"/>
          <p:nvPr/>
        </p:nvPicPr>
        <p:blipFill>
          <a:blip r:embed="rId3">
            <a:alphaModFix/>
          </a:blip>
          <a:stretch>
            <a:fillRect/>
          </a:stretch>
        </p:blipFill>
        <p:spPr>
          <a:xfrm>
            <a:off x="152400" y="2006250"/>
            <a:ext cx="8839200" cy="2968637"/>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4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Problem Mutable List (2)</a:t>
            </a:r>
            <a:endParaRPr/>
          </a:p>
        </p:txBody>
      </p:sp>
      <p:pic>
        <p:nvPicPr>
          <p:cNvPr id="270" name="Google Shape;270;p44"/>
          <p:cNvPicPr preferRelativeResize="0"/>
          <p:nvPr/>
        </p:nvPicPr>
        <p:blipFill>
          <a:blip r:embed="rId3">
            <a:alphaModFix/>
          </a:blip>
          <a:stretch>
            <a:fillRect/>
          </a:stretch>
        </p:blipFill>
        <p:spPr>
          <a:xfrm>
            <a:off x="152400" y="2006250"/>
            <a:ext cx="8839200" cy="2968637"/>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4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Konversi ke Immutable List</a:t>
            </a:r>
            <a:endParaRPr/>
          </a:p>
        </p:txBody>
      </p:sp>
      <p:pic>
        <p:nvPicPr>
          <p:cNvPr id="276" name="Google Shape;276;p45"/>
          <p:cNvPicPr preferRelativeResize="0"/>
          <p:nvPr/>
        </p:nvPicPr>
        <p:blipFill>
          <a:blip r:embed="rId3">
            <a:alphaModFix/>
          </a:blip>
          <a:stretch>
            <a:fillRect/>
          </a:stretch>
        </p:blipFill>
        <p:spPr>
          <a:xfrm>
            <a:off x="152400" y="2006250"/>
            <a:ext cx="8839200" cy="2968637"/>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4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Membuat Immutable List</a:t>
            </a:r>
            <a:endParaRPr/>
          </a:p>
        </p:txBody>
      </p:sp>
      <p:graphicFrame>
        <p:nvGraphicFramePr>
          <p:cNvPr id="282" name="Google Shape;282;p46"/>
          <p:cNvGraphicFramePr/>
          <p:nvPr/>
        </p:nvGraphicFramePr>
        <p:xfrm>
          <a:off x="952500" y="2190750"/>
          <a:ext cx="3000000" cy="3000000"/>
        </p:xfrm>
        <a:graphic>
          <a:graphicData uri="http://schemas.openxmlformats.org/drawingml/2006/table">
            <a:tbl>
              <a:tblPr>
                <a:noFill/>
                <a:tableStyleId>{70D77CE0-21A2-4EED-A7C2-16C183DB4C0C}</a:tableStyleId>
              </a:tblPr>
              <a:tblGrid>
                <a:gridCol w="3619500"/>
                <a:gridCol w="3619500"/>
              </a:tblGrid>
              <a:tr h="381000">
                <a:tc>
                  <a:txBody>
                    <a:bodyPr/>
                    <a:lstStyle/>
                    <a:p>
                      <a:pPr indent="0" lvl="0" marL="0" rtl="0" algn="l">
                        <a:spcBef>
                          <a:spcPts val="0"/>
                        </a:spcBef>
                        <a:spcAft>
                          <a:spcPts val="0"/>
                        </a:spcAft>
                        <a:buNone/>
                      </a:pPr>
                      <a:r>
                        <a:rPr lang="id"/>
                        <a:t>Method</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Keterangan</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Collections.emptyList()</a:t>
                      </a:r>
                      <a:endParaRPr/>
                    </a:p>
                  </a:txBody>
                  <a:tcPr marT="91425" marB="91425" marR="91425" marL="91425"/>
                </a:tc>
                <a:tc>
                  <a:txBody>
                    <a:bodyPr/>
                    <a:lstStyle/>
                    <a:p>
                      <a:pPr indent="0" lvl="0" marL="0" rtl="0" algn="l">
                        <a:spcBef>
                          <a:spcPts val="0"/>
                        </a:spcBef>
                        <a:spcAft>
                          <a:spcPts val="0"/>
                        </a:spcAft>
                        <a:buNone/>
                      </a:pPr>
                      <a:r>
                        <a:rPr lang="id"/>
                        <a:t>Membuat immutable list kosong</a:t>
                      </a:r>
                      <a:endParaRPr/>
                    </a:p>
                  </a:txBody>
                  <a:tcPr marT="91425" marB="91425" marR="91425" marL="91425"/>
                </a:tc>
              </a:tr>
              <a:tr h="381000">
                <a:tc>
                  <a:txBody>
                    <a:bodyPr/>
                    <a:lstStyle/>
                    <a:p>
                      <a:pPr indent="0" lvl="0" marL="0" rtl="0" algn="l">
                        <a:spcBef>
                          <a:spcPts val="0"/>
                        </a:spcBef>
                        <a:spcAft>
                          <a:spcPts val="0"/>
                        </a:spcAft>
                        <a:buNone/>
                      </a:pPr>
                      <a:r>
                        <a:rPr lang="id"/>
                        <a:t>Collections.singletonList(e)</a:t>
                      </a:r>
                      <a:endParaRPr/>
                    </a:p>
                  </a:txBody>
                  <a:tcPr marT="91425" marB="91425" marR="91425" marL="91425"/>
                </a:tc>
                <a:tc>
                  <a:txBody>
                    <a:bodyPr/>
                    <a:lstStyle/>
                    <a:p>
                      <a:pPr indent="0" lvl="0" marL="0" rtl="0" algn="l">
                        <a:spcBef>
                          <a:spcPts val="0"/>
                        </a:spcBef>
                        <a:spcAft>
                          <a:spcPts val="0"/>
                        </a:spcAft>
                        <a:buNone/>
                      </a:pPr>
                      <a:r>
                        <a:rPr lang="id"/>
                        <a:t>Membuat immutable list berisi 1 element</a:t>
                      </a:r>
                      <a:endParaRPr/>
                    </a:p>
                  </a:txBody>
                  <a:tcPr marT="91425" marB="91425" marR="91425" marL="91425"/>
                </a:tc>
              </a:tr>
              <a:tr h="381000">
                <a:tc>
                  <a:txBody>
                    <a:bodyPr/>
                    <a:lstStyle/>
                    <a:p>
                      <a:pPr indent="0" lvl="0" marL="0" rtl="0" algn="l">
                        <a:spcBef>
                          <a:spcPts val="0"/>
                        </a:spcBef>
                        <a:spcAft>
                          <a:spcPts val="0"/>
                        </a:spcAft>
                        <a:buNone/>
                      </a:pPr>
                      <a:r>
                        <a:rPr lang="id"/>
                        <a:t>Collections.unmodifiableList(list)</a:t>
                      </a:r>
                      <a:endParaRPr/>
                    </a:p>
                  </a:txBody>
                  <a:tcPr marT="91425" marB="91425" marR="91425" marL="91425"/>
                </a:tc>
                <a:tc>
                  <a:txBody>
                    <a:bodyPr/>
                    <a:lstStyle/>
                    <a:p>
                      <a:pPr indent="0" lvl="0" marL="0" rtl="0" algn="l">
                        <a:spcBef>
                          <a:spcPts val="0"/>
                        </a:spcBef>
                        <a:spcAft>
                          <a:spcPts val="0"/>
                        </a:spcAft>
                        <a:buNone/>
                      </a:pPr>
                      <a:r>
                        <a:rPr lang="id"/>
                        <a:t>Mengubah mutable list menjadi immutable</a:t>
                      </a:r>
                      <a:endParaRPr/>
                    </a:p>
                  </a:txBody>
                  <a:tcPr marT="91425" marB="91425" marR="91425" marL="91425"/>
                </a:tc>
              </a:tr>
              <a:tr h="381000">
                <a:tc>
                  <a:txBody>
                    <a:bodyPr/>
                    <a:lstStyle/>
                    <a:p>
                      <a:pPr indent="0" lvl="0" marL="0" rtl="0" algn="l">
                        <a:spcBef>
                          <a:spcPts val="0"/>
                        </a:spcBef>
                        <a:spcAft>
                          <a:spcPts val="0"/>
                        </a:spcAft>
                        <a:buNone/>
                      </a:pPr>
                      <a:r>
                        <a:rPr lang="id"/>
                        <a:t>List.of(e...)</a:t>
                      </a:r>
                      <a:endParaRPr/>
                    </a:p>
                  </a:txBody>
                  <a:tcPr marT="91425" marB="91425" marR="91425" marL="91425"/>
                </a:tc>
                <a:tc>
                  <a:txBody>
                    <a:bodyPr/>
                    <a:lstStyle/>
                    <a:p>
                      <a:pPr indent="0" lvl="0" marL="0" rtl="0" algn="l">
                        <a:spcBef>
                          <a:spcPts val="0"/>
                        </a:spcBef>
                        <a:spcAft>
                          <a:spcPts val="0"/>
                        </a:spcAft>
                        <a:buNone/>
                      </a:pPr>
                      <a:r>
                        <a:rPr lang="id"/>
                        <a:t>Membuat immutable list dari element - element</a:t>
                      </a:r>
                      <a:endParaRPr/>
                    </a:p>
                  </a:txBody>
                  <a:tcPr marT="91425" marB="91425" marR="91425" marL="91425"/>
                </a:tc>
              </a:tr>
            </a:tbl>
          </a:graphicData>
        </a:graphic>
      </p:graphicFrame>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4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Immutable List</a:t>
            </a:r>
            <a:endParaRPr/>
          </a:p>
        </p:txBody>
      </p:sp>
      <p:pic>
        <p:nvPicPr>
          <p:cNvPr id="288" name="Google Shape;288;p47"/>
          <p:cNvPicPr preferRelativeResize="0"/>
          <p:nvPr/>
        </p:nvPicPr>
        <p:blipFill>
          <a:blip r:embed="rId3">
            <a:alphaModFix/>
          </a:blip>
          <a:stretch>
            <a:fillRect/>
          </a:stretch>
        </p:blipFill>
        <p:spPr>
          <a:xfrm>
            <a:off x="152400" y="2006250"/>
            <a:ext cx="8839200" cy="2968637"/>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48"/>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Set Interface</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4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Set Interface</a:t>
            </a:r>
            <a:endParaRPr/>
          </a:p>
        </p:txBody>
      </p:sp>
      <p:sp>
        <p:nvSpPr>
          <p:cNvPr id="299" name="Google Shape;299;p4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Set adalah salah satu collection yang berisikan elemen-elemen yang unik, atau tidak boleh duplicate</a:t>
            </a:r>
            <a:endParaRPr/>
          </a:p>
          <a:p>
            <a:pPr indent="-311150" lvl="0" marL="457200" rtl="0" algn="l">
              <a:spcBef>
                <a:spcPts val="0"/>
              </a:spcBef>
              <a:spcAft>
                <a:spcPts val="0"/>
              </a:spcAft>
              <a:buSzPts val="1300"/>
              <a:buChar char="●"/>
            </a:pPr>
            <a:r>
              <a:rPr lang="id"/>
              <a:t>Set tidak memiliki index seperti di List, oleh karena itu tidak ada jaminan data yang ada di Set itu akan terurut sesuai dengan waktu kita memasukkan data ke Set</a:t>
            </a:r>
            <a:endParaRPr/>
          </a:p>
          <a:p>
            <a:pPr indent="-311150" lvl="0" marL="457200" rtl="0" algn="l">
              <a:spcBef>
                <a:spcPts val="0"/>
              </a:spcBef>
              <a:spcAft>
                <a:spcPts val="0"/>
              </a:spcAft>
              <a:buSzPts val="1300"/>
              <a:buChar char="●"/>
            </a:pPr>
            <a:r>
              <a:rPr lang="id"/>
              <a:t>Set tidak memiliki method baru, jadi hanya menggunakan method yang ada di interface parent nya, yaitu Collection dan Iterable</a:t>
            </a:r>
            <a:endParaRPr/>
          </a:p>
          <a:p>
            <a:pPr indent="-311150" lvl="0" marL="457200" rtl="0" algn="l">
              <a:spcBef>
                <a:spcPts val="0"/>
              </a:spcBef>
              <a:spcAft>
                <a:spcPts val="0"/>
              </a:spcAft>
              <a:buSzPts val="1300"/>
              <a:buChar char="●"/>
            </a:pPr>
            <a:r>
              <a:rPr lang="id"/>
              <a:t>Karena tidak memiliki index, untuk mengambil data di Set juga kita harus melakukan iterasi satu per satu</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5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Implementasi Set</a:t>
            </a:r>
            <a:endParaRPr/>
          </a:p>
        </p:txBody>
      </p:sp>
      <p:pic>
        <p:nvPicPr>
          <p:cNvPr id="305" name="Google Shape;305;p50"/>
          <p:cNvPicPr preferRelativeResize="0"/>
          <p:nvPr/>
        </p:nvPicPr>
        <p:blipFill>
          <a:blip r:embed="rId3">
            <a:alphaModFix/>
          </a:blip>
          <a:stretch>
            <a:fillRect/>
          </a:stretch>
        </p:blipFill>
        <p:spPr>
          <a:xfrm>
            <a:off x="4572000" y="665075"/>
            <a:ext cx="3383501" cy="4326024"/>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5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HashSet vs LinkedHashSet</a:t>
            </a:r>
            <a:endParaRPr/>
          </a:p>
        </p:txBody>
      </p:sp>
      <p:sp>
        <p:nvSpPr>
          <p:cNvPr id="311" name="Google Shape;311;p5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Di belakang HashSet dan LinkedHashSet sebenarnya sama-sama ada hash table, dimana data disimpan dalam sebuah hash table dengan mengkalkulasi hashCode() function</a:t>
            </a:r>
            <a:endParaRPr/>
          </a:p>
          <a:p>
            <a:pPr indent="-311150" lvl="0" marL="457200" rtl="0" algn="l">
              <a:spcBef>
                <a:spcPts val="0"/>
              </a:spcBef>
              <a:spcAft>
                <a:spcPts val="0"/>
              </a:spcAft>
              <a:buSzPts val="1300"/>
              <a:buChar char="●"/>
            </a:pPr>
            <a:r>
              <a:rPr lang="id"/>
              <a:t>Yang membedakan adalah, HashSet tidak menjamin data terurut sesuai dengan waktu kita menambahkan data, sedangkan LinkedHashSet menjamin data terurut sesuai dengan waktu kita menambahkan data. </a:t>
            </a:r>
            <a:endParaRPr/>
          </a:p>
          <a:p>
            <a:pPr indent="-311150" lvl="0" marL="457200" rtl="0" algn="l">
              <a:spcBef>
                <a:spcPts val="0"/>
              </a:spcBef>
              <a:spcAft>
                <a:spcPts val="0"/>
              </a:spcAft>
              <a:buSzPts val="1300"/>
              <a:buChar char="●"/>
            </a:pPr>
            <a:r>
              <a:rPr lang="id"/>
              <a:t>Urutan data di LinkedHashSet bisa dijaga karena di belakang nya menggunakan double linked list</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1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Sebelum Belajar</a:t>
            </a:r>
            <a:endParaRPr/>
          </a:p>
        </p:txBody>
      </p:sp>
      <p:sp>
        <p:nvSpPr>
          <p:cNvPr id="106" name="Google Shape;106;p1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Java Dasar</a:t>
            </a:r>
            <a:endParaRPr/>
          </a:p>
          <a:p>
            <a:pPr indent="-311150" lvl="0" marL="457200" rtl="0" algn="l">
              <a:spcBef>
                <a:spcPts val="0"/>
              </a:spcBef>
              <a:spcAft>
                <a:spcPts val="0"/>
              </a:spcAft>
              <a:buSzPts val="1300"/>
              <a:buChar char="●"/>
            </a:pPr>
            <a:r>
              <a:rPr lang="id"/>
              <a:t>Java Object Oriented Programming</a:t>
            </a:r>
            <a:endParaRPr/>
          </a:p>
          <a:p>
            <a:pPr indent="-311150" lvl="0" marL="457200" rtl="0" algn="l">
              <a:spcBef>
                <a:spcPts val="0"/>
              </a:spcBef>
              <a:spcAft>
                <a:spcPts val="0"/>
              </a:spcAft>
              <a:buSzPts val="1300"/>
              <a:buChar char="●"/>
            </a:pPr>
            <a:r>
              <a:rPr lang="id"/>
              <a:t>Java Standard Classes</a:t>
            </a:r>
            <a:endParaRPr/>
          </a:p>
          <a:p>
            <a:pPr indent="-311150" lvl="0" marL="457200" rtl="0" algn="l">
              <a:spcBef>
                <a:spcPts val="0"/>
              </a:spcBef>
              <a:spcAft>
                <a:spcPts val="0"/>
              </a:spcAft>
              <a:buSzPts val="1300"/>
              <a:buChar char="●"/>
            </a:pPr>
            <a:r>
              <a:rPr lang="id"/>
              <a:t>Java Generic</a:t>
            </a:r>
            <a:endParaRPr/>
          </a:p>
          <a:p>
            <a:pPr indent="-311150" lvl="0" marL="457200" rtl="0" algn="l">
              <a:spcBef>
                <a:spcPts val="0"/>
              </a:spcBef>
              <a:spcAft>
                <a:spcPts val="0"/>
              </a:spcAft>
              <a:buSzPts val="1300"/>
              <a:buChar char="●"/>
            </a:pPr>
            <a:r>
              <a:rPr lang="id" u="sng">
                <a:solidFill>
                  <a:schemeClr val="hlink"/>
                </a:solidFill>
                <a:hlinkClick r:id="rId3"/>
              </a:rPr>
              <a:t>https://www.udemy.com/course/pemrograman-java-pemula-sampai-mahir/?referralCode=E97428FBE9A6F3590D8D</a:t>
            </a:r>
            <a:r>
              <a:rPr lang="id"/>
              <a:t> </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5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HashSet</a:t>
            </a:r>
            <a:endParaRPr/>
          </a:p>
        </p:txBody>
      </p:sp>
      <p:pic>
        <p:nvPicPr>
          <p:cNvPr id="317" name="Google Shape;317;p52"/>
          <p:cNvPicPr preferRelativeResize="0"/>
          <p:nvPr/>
        </p:nvPicPr>
        <p:blipFill>
          <a:blip r:embed="rId3">
            <a:alphaModFix/>
          </a:blip>
          <a:stretch>
            <a:fillRect/>
          </a:stretch>
        </p:blipFill>
        <p:spPr>
          <a:xfrm>
            <a:off x="152400" y="2006250"/>
            <a:ext cx="8839200" cy="2968637"/>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5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LinkedHashSet</a:t>
            </a:r>
            <a:endParaRPr/>
          </a:p>
        </p:txBody>
      </p:sp>
      <p:pic>
        <p:nvPicPr>
          <p:cNvPr id="323" name="Google Shape;323;p53"/>
          <p:cNvPicPr preferRelativeResize="0"/>
          <p:nvPr/>
        </p:nvPicPr>
        <p:blipFill>
          <a:blip r:embed="rId3">
            <a:alphaModFix/>
          </a:blip>
          <a:stretch>
            <a:fillRect/>
          </a:stretch>
        </p:blipFill>
        <p:spPr>
          <a:xfrm>
            <a:off x="152400" y="2006250"/>
            <a:ext cx="8839200" cy="2968637"/>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5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EnumSet</a:t>
            </a:r>
            <a:endParaRPr/>
          </a:p>
        </p:txBody>
      </p:sp>
      <p:sp>
        <p:nvSpPr>
          <p:cNvPr id="329" name="Google Shape;329;p5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EnumSet adalah Set yang elemen datanya harus Enum</a:t>
            </a:r>
            <a:endParaRPr/>
          </a:p>
          <a:p>
            <a:pPr indent="-311150" lvl="0" marL="457200" rtl="0" algn="l">
              <a:spcBef>
                <a:spcPts val="0"/>
              </a:spcBef>
              <a:spcAft>
                <a:spcPts val="0"/>
              </a:spcAft>
              <a:buSzPts val="1300"/>
              <a:buChar char="●"/>
            </a:pPr>
            <a:r>
              <a:rPr lang="id"/>
              <a:t>Karena data Enum itu unik, sehingga sangat cocok menggunakan Set dibandingkan List</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5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EnumSet</a:t>
            </a:r>
            <a:endParaRPr/>
          </a:p>
        </p:txBody>
      </p:sp>
      <p:pic>
        <p:nvPicPr>
          <p:cNvPr id="335" name="Google Shape;335;p55"/>
          <p:cNvPicPr preferRelativeResize="0"/>
          <p:nvPr/>
        </p:nvPicPr>
        <p:blipFill>
          <a:blip r:embed="rId3">
            <a:alphaModFix/>
          </a:blip>
          <a:stretch>
            <a:fillRect/>
          </a:stretch>
        </p:blipFill>
        <p:spPr>
          <a:xfrm>
            <a:off x="152400" y="2006250"/>
            <a:ext cx="8839200" cy="2968637"/>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56"/>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Immutable Set</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5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Immutable Set</a:t>
            </a:r>
            <a:endParaRPr/>
          </a:p>
        </p:txBody>
      </p:sp>
      <p:sp>
        <p:nvSpPr>
          <p:cNvPr id="346" name="Google Shape;346;p5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Sama seperti List, Set pun memiliki tipe data Immutable</a:t>
            </a:r>
            <a:endParaRPr/>
          </a:p>
          <a:p>
            <a:pPr indent="-311150" lvl="0" marL="457200" rtl="0" algn="l">
              <a:spcBef>
                <a:spcPts val="0"/>
              </a:spcBef>
              <a:spcAft>
                <a:spcPts val="0"/>
              </a:spcAft>
              <a:buSzPts val="1300"/>
              <a:buChar char="●"/>
            </a:pPr>
            <a:r>
              <a:rPr lang="id"/>
              <a:t>Cara pembuatan immutable Set di Java mirip dengan pembuatan immutable List</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5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Membuat Immutable Set</a:t>
            </a:r>
            <a:endParaRPr/>
          </a:p>
        </p:txBody>
      </p:sp>
      <p:graphicFrame>
        <p:nvGraphicFramePr>
          <p:cNvPr id="352" name="Google Shape;352;p58"/>
          <p:cNvGraphicFramePr/>
          <p:nvPr/>
        </p:nvGraphicFramePr>
        <p:xfrm>
          <a:off x="952500" y="2190750"/>
          <a:ext cx="3000000" cy="3000000"/>
        </p:xfrm>
        <a:graphic>
          <a:graphicData uri="http://schemas.openxmlformats.org/drawingml/2006/table">
            <a:tbl>
              <a:tblPr>
                <a:noFill/>
                <a:tableStyleId>{70D77CE0-21A2-4EED-A7C2-16C183DB4C0C}</a:tableStyleId>
              </a:tblPr>
              <a:tblGrid>
                <a:gridCol w="3619500"/>
                <a:gridCol w="3619500"/>
              </a:tblGrid>
              <a:tr h="381000">
                <a:tc>
                  <a:txBody>
                    <a:bodyPr/>
                    <a:lstStyle/>
                    <a:p>
                      <a:pPr indent="0" lvl="0" marL="0" rtl="0" algn="l">
                        <a:spcBef>
                          <a:spcPts val="0"/>
                        </a:spcBef>
                        <a:spcAft>
                          <a:spcPts val="0"/>
                        </a:spcAft>
                        <a:buNone/>
                      </a:pPr>
                      <a:r>
                        <a:rPr lang="id"/>
                        <a:t>Method</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Keterangan</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Collections.emptySet()</a:t>
                      </a:r>
                      <a:endParaRPr/>
                    </a:p>
                  </a:txBody>
                  <a:tcPr marT="91425" marB="91425" marR="91425" marL="91425"/>
                </a:tc>
                <a:tc>
                  <a:txBody>
                    <a:bodyPr/>
                    <a:lstStyle/>
                    <a:p>
                      <a:pPr indent="0" lvl="0" marL="0" rtl="0" algn="l">
                        <a:spcBef>
                          <a:spcPts val="0"/>
                        </a:spcBef>
                        <a:spcAft>
                          <a:spcPts val="0"/>
                        </a:spcAft>
                        <a:buNone/>
                      </a:pPr>
                      <a:r>
                        <a:rPr lang="id"/>
                        <a:t>Membuat immutable set kosong</a:t>
                      </a:r>
                      <a:endParaRPr/>
                    </a:p>
                  </a:txBody>
                  <a:tcPr marT="91425" marB="91425" marR="91425" marL="91425"/>
                </a:tc>
              </a:tr>
              <a:tr h="381000">
                <a:tc>
                  <a:txBody>
                    <a:bodyPr/>
                    <a:lstStyle/>
                    <a:p>
                      <a:pPr indent="0" lvl="0" marL="0" rtl="0" algn="l">
                        <a:spcBef>
                          <a:spcPts val="0"/>
                        </a:spcBef>
                        <a:spcAft>
                          <a:spcPts val="0"/>
                        </a:spcAft>
                        <a:buNone/>
                      </a:pPr>
                      <a:r>
                        <a:rPr lang="id"/>
                        <a:t>Collections.singleton(e)</a:t>
                      </a:r>
                      <a:endParaRPr/>
                    </a:p>
                  </a:txBody>
                  <a:tcPr marT="91425" marB="91425" marR="91425" marL="91425"/>
                </a:tc>
                <a:tc>
                  <a:txBody>
                    <a:bodyPr/>
                    <a:lstStyle/>
                    <a:p>
                      <a:pPr indent="0" lvl="0" marL="0" rtl="0" algn="l">
                        <a:spcBef>
                          <a:spcPts val="0"/>
                        </a:spcBef>
                        <a:spcAft>
                          <a:spcPts val="0"/>
                        </a:spcAft>
                        <a:buNone/>
                      </a:pPr>
                      <a:r>
                        <a:rPr lang="id"/>
                        <a:t>Membuat immutable set berisi 1 element</a:t>
                      </a:r>
                      <a:endParaRPr/>
                    </a:p>
                  </a:txBody>
                  <a:tcPr marT="91425" marB="91425" marR="91425" marL="91425"/>
                </a:tc>
              </a:tr>
              <a:tr h="381000">
                <a:tc>
                  <a:txBody>
                    <a:bodyPr/>
                    <a:lstStyle/>
                    <a:p>
                      <a:pPr indent="0" lvl="0" marL="0" rtl="0" algn="l">
                        <a:spcBef>
                          <a:spcPts val="0"/>
                        </a:spcBef>
                        <a:spcAft>
                          <a:spcPts val="0"/>
                        </a:spcAft>
                        <a:buNone/>
                      </a:pPr>
                      <a:r>
                        <a:rPr lang="id"/>
                        <a:t>Collections.unmodifiableSet(set)</a:t>
                      </a:r>
                      <a:endParaRPr/>
                    </a:p>
                  </a:txBody>
                  <a:tcPr marT="91425" marB="91425" marR="91425" marL="91425"/>
                </a:tc>
                <a:tc>
                  <a:txBody>
                    <a:bodyPr/>
                    <a:lstStyle/>
                    <a:p>
                      <a:pPr indent="0" lvl="0" marL="0" rtl="0" algn="l">
                        <a:spcBef>
                          <a:spcPts val="0"/>
                        </a:spcBef>
                        <a:spcAft>
                          <a:spcPts val="0"/>
                        </a:spcAft>
                        <a:buNone/>
                      </a:pPr>
                      <a:r>
                        <a:rPr lang="id"/>
                        <a:t>Mengubah mutable set menjadi immutable</a:t>
                      </a:r>
                      <a:endParaRPr/>
                    </a:p>
                  </a:txBody>
                  <a:tcPr marT="91425" marB="91425" marR="91425" marL="91425"/>
                </a:tc>
              </a:tr>
              <a:tr h="381000">
                <a:tc>
                  <a:txBody>
                    <a:bodyPr/>
                    <a:lstStyle/>
                    <a:p>
                      <a:pPr indent="0" lvl="0" marL="0" rtl="0" algn="l">
                        <a:spcBef>
                          <a:spcPts val="0"/>
                        </a:spcBef>
                        <a:spcAft>
                          <a:spcPts val="0"/>
                        </a:spcAft>
                        <a:buNone/>
                      </a:pPr>
                      <a:r>
                        <a:rPr lang="id"/>
                        <a:t>Set</a:t>
                      </a:r>
                      <a:r>
                        <a:rPr lang="id"/>
                        <a:t>.of(e...)</a:t>
                      </a:r>
                      <a:endParaRPr/>
                    </a:p>
                  </a:txBody>
                  <a:tcPr marT="91425" marB="91425" marR="91425" marL="91425"/>
                </a:tc>
                <a:tc>
                  <a:txBody>
                    <a:bodyPr/>
                    <a:lstStyle/>
                    <a:p>
                      <a:pPr indent="0" lvl="0" marL="0" rtl="0" algn="l">
                        <a:spcBef>
                          <a:spcPts val="0"/>
                        </a:spcBef>
                        <a:spcAft>
                          <a:spcPts val="0"/>
                        </a:spcAft>
                        <a:buNone/>
                      </a:pPr>
                      <a:r>
                        <a:rPr lang="id"/>
                        <a:t>Membuat immutable set dari element - element</a:t>
                      </a:r>
                      <a:endParaRPr/>
                    </a:p>
                  </a:txBody>
                  <a:tcPr marT="91425" marB="91425" marR="91425" marL="91425"/>
                </a:tc>
              </a:tr>
            </a:tbl>
          </a:graphicData>
        </a:graphic>
      </p:graphicFrame>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5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Immutable Set</a:t>
            </a:r>
            <a:endParaRPr/>
          </a:p>
        </p:txBody>
      </p:sp>
      <p:pic>
        <p:nvPicPr>
          <p:cNvPr id="358" name="Google Shape;358;p59"/>
          <p:cNvPicPr preferRelativeResize="0"/>
          <p:nvPr/>
        </p:nvPicPr>
        <p:blipFill>
          <a:blip r:embed="rId3">
            <a:alphaModFix/>
          </a:blip>
          <a:stretch>
            <a:fillRect/>
          </a:stretch>
        </p:blipFill>
        <p:spPr>
          <a:xfrm>
            <a:off x="152400" y="2006250"/>
            <a:ext cx="8839200" cy="2968637"/>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60"/>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SortedSet</a:t>
            </a:r>
            <a:r>
              <a:rPr lang="id"/>
              <a:t> Interface</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6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SortedSet Interface</a:t>
            </a:r>
            <a:endParaRPr/>
          </a:p>
        </p:txBody>
      </p:sp>
      <p:sp>
        <p:nvSpPr>
          <p:cNvPr id="369" name="Google Shape;369;p6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SortedSet adalah turunan dari Set, namun di SortedSet elemen-elemen yang dimasukkan kedalam SortedSet akan otomatis diurutkan</a:t>
            </a:r>
            <a:endParaRPr/>
          </a:p>
          <a:p>
            <a:pPr indent="-311150" lvl="0" marL="457200" rtl="0" algn="l">
              <a:spcBef>
                <a:spcPts val="0"/>
              </a:spcBef>
              <a:spcAft>
                <a:spcPts val="0"/>
              </a:spcAft>
              <a:buSzPts val="1300"/>
              <a:buChar char="●"/>
            </a:pPr>
            <a:r>
              <a:rPr lang="id"/>
              <a:t>Jika element adalah turunan dari interface Comparable, maka secara otomatis akan diurutkan menggunakan comparable tersebut</a:t>
            </a:r>
            <a:endParaRPr/>
          </a:p>
          <a:p>
            <a:pPr indent="-311150" lvl="0" marL="457200" rtl="0" algn="l">
              <a:spcBef>
                <a:spcPts val="0"/>
              </a:spcBef>
              <a:spcAft>
                <a:spcPts val="0"/>
              </a:spcAft>
              <a:buSzPts val="1300"/>
              <a:buChar char="●"/>
            </a:pPr>
            <a:r>
              <a:rPr lang="id"/>
              <a:t>Jika element bukan turunan dari interface Comparable, maka kita bisa menggunakan Comparator untuk memberi tahun si SortedSet bagaimana cara mengurutkan elemen-elemen nya</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1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Agenda</a:t>
            </a:r>
            <a:endParaRPr/>
          </a:p>
        </p:txBody>
      </p:sp>
      <p:sp>
        <p:nvSpPr>
          <p:cNvPr id="112" name="Google Shape;112;p1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Pengenalan Collection</a:t>
            </a:r>
            <a:endParaRPr/>
          </a:p>
          <a:p>
            <a:pPr indent="-311150" lvl="0" marL="457200" rtl="0" algn="l">
              <a:spcBef>
                <a:spcPts val="0"/>
              </a:spcBef>
              <a:spcAft>
                <a:spcPts val="0"/>
              </a:spcAft>
              <a:buSzPts val="1300"/>
              <a:buChar char="●"/>
            </a:pPr>
            <a:r>
              <a:rPr lang="id"/>
              <a:t>Iterable</a:t>
            </a:r>
            <a:endParaRPr/>
          </a:p>
          <a:p>
            <a:pPr indent="-311150" lvl="0" marL="457200" rtl="0" algn="l">
              <a:spcBef>
                <a:spcPts val="0"/>
              </a:spcBef>
              <a:spcAft>
                <a:spcPts val="0"/>
              </a:spcAft>
              <a:buSzPts val="1300"/>
              <a:buChar char="●"/>
            </a:pPr>
            <a:r>
              <a:rPr lang="id"/>
              <a:t>List</a:t>
            </a:r>
            <a:endParaRPr/>
          </a:p>
          <a:p>
            <a:pPr indent="-311150" lvl="0" marL="457200" rtl="0" algn="l">
              <a:spcBef>
                <a:spcPts val="0"/>
              </a:spcBef>
              <a:spcAft>
                <a:spcPts val="0"/>
              </a:spcAft>
              <a:buSzPts val="1300"/>
              <a:buChar char="●"/>
            </a:pPr>
            <a:r>
              <a:rPr lang="id"/>
              <a:t>Set</a:t>
            </a:r>
            <a:endParaRPr/>
          </a:p>
          <a:p>
            <a:pPr indent="-311150" lvl="0" marL="457200" rtl="0" algn="l">
              <a:spcBef>
                <a:spcPts val="0"/>
              </a:spcBef>
              <a:spcAft>
                <a:spcPts val="0"/>
              </a:spcAft>
              <a:buSzPts val="1300"/>
              <a:buChar char="●"/>
            </a:pPr>
            <a:r>
              <a:rPr lang="id"/>
              <a:t>Queue</a:t>
            </a:r>
            <a:endParaRPr/>
          </a:p>
          <a:p>
            <a:pPr indent="-311150" lvl="0" marL="457200" rtl="0" algn="l">
              <a:spcBef>
                <a:spcPts val="0"/>
              </a:spcBef>
              <a:spcAft>
                <a:spcPts val="0"/>
              </a:spcAft>
              <a:buSzPts val="1300"/>
              <a:buChar char="●"/>
            </a:pPr>
            <a:r>
              <a:rPr lang="id"/>
              <a:t>Deque</a:t>
            </a:r>
            <a:endParaRPr/>
          </a:p>
          <a:p>
            <a:pPr indent="-311150" lvl="0" marL="457200" rtl="0" algn="l">
              <a:spcBef>
                <a:spcPts val="0"/>
              </a:spcBef>
              <a:spcAft>
                <a:spcPts val="0"/>
              </a:spcAft>
              <a:buSzPts val="1300"/>
              <a:buChar char="●"/>
            </a:pPr>
            <a:r>
              <a:rPr lang="id"/>
              <a:t>Map</a:t>
            </a:r>
            <a:endParaRPr/>
          </a:p>
          <a:p>
            <a:pPr indent="-311150" lvl="0" marL="457200" rtl="0" algn="l">
              <a:spcBef>
                <a:spcPts val="0"/>
              </a:spcBef>
              <a:spcAft>
                <a:spcPts val="0"/>
              </a:spcAft>
              <a:buSzPts val="1300"/>
              <a:buChar char="●"/>
            </a:pPr>
            <a:r>
              <a:rPr lang="id"/>
              <a:t>Dan lain-lain</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6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Method di SortedSet Interface</a:t>
            </a:r>
            <a:endParaRPr/>
          </a:p>
        </p:txBody>
      </p:sp>
      <p:pic>
        <p:nvPicPr>
          <p:cNvPr id="375" name="Google Shape;375;p62"/>
          <p:cNvPicPr preferRelativeResize="0"/>
          <p:nvPr/>
        </p:nvPicPr>
        <p:blipFill>
          <a:blip r:embed="rId3">
            <a:alphaModFix/>
          </a:blip>
          <a:stretch>
            <a:fillRect/>
          </a:stretch>
        </p:blipFill>
        <p:spPr>
          <a:xfrm>
            <a:off x="1636350" y="2006250"/>
            <a:ext cx="5871298" cy="298485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6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Implementasi SortedSet</a:t>
            </a:r>
            <a:endParaRPr/>
          </a:p>
        </p:txBody>
      </p:sp>
      <p:pic>
        <p:nvPicPr>
          <p:cNvPr id="381" name="Google Shape;381;p63"/>
          <p:cNvPicPr preferRelativeResize="0"/>
          <p:nvPr/>
        </p:nvPicPr>
        <p:blipFill>
          <a:blip r:embed="rId3">
            <a:alphaModFix/>
          </a:blip>
          <a:stretch>
            <a:fillRect/>
          </a:stretch>
        </p:blipFill>
        <p:spPr>
          <a:xfrm>
            <a:off x="5164725" y="575000"/>
            <a:ext cx="1000525" cy="4458224"/>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p6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Person Comparator</a:t>
            </a:r>
            <a:endParaRPr/>
          </a:p>
        </p:txBody>
      </p:sp>
      <p:pic>
        <p:nvPicPr>
          <p:cNvPr id="387" name="Google Shape;387;p64"/>
          <p:cNvPicPr preferRelativeResize="0"/>
          <p:nvPr/>
        </p:nvPicPr>
        <p:blipFill>
          <a:blip r:embed="rId3">
            <a:alphaModFix/>
          </a:blip>
          <a:stretch>
            <a:fillRect/>
          </a:stretch>
        </p:blipFill>
        <p:spPr>
          <a:xfrm>
            <a:off x="152400" y="2006250"/>
            <a:ext cx="8839200" cy="2968637"/>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p6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SortedSet</a:t>
            </a:r>
            <a:endParaRPr/>
          </a:p>
        </p:txBody>
      </p:sp>
      <p:pic>
        <p:nvPicPr>
          <p:cNvPr id="393" name="Google Shape;393;p65"/>
          <p:cNvPicPr preferRelativeResize="0"/>
          <p:nvPr/>
        </p:nvPicPr>
        <p:blipFill>
          <a:blip r:embed="rId3">
            <a:alphaModFix/>
          </a:blip>
          <a:stretch>
            <a:fillRect/>
          </a:stretch>
        </p:blipFill>
        <p:spPr>
          <a:xfrm>
            <a:off x="152400" y="2006250"/>
            <a:ext cx="8839200" cy="2968637"/>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6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Membuat Immutable SortedSet</a:t>
            </a:r>
            <a:endParaRPr/>
          </a:p>
        </p:txBody>
      </p:sp>
      <p:graphicFrame>
        <p:nvGraphicFramePr>
          <p:cNvPr id="399" name="Google Shape;399;p66"/>
          <p:cNvGraphicFramePr/>
          <p:nvPr/>
        </p:nvGraphicFramePr>
        <p:xfrm>
          <a:off x="952500" y="2190750"/>
          <a:ext cx="3000000" cy="3000000"/>
        </p:xfrm>
        <a:graphic>
          <a:graphicData uri="http://schemas.openxmlformats.org/drawingml/2006/table">
            <a:tbl>
              <a:tblPr>
                <a:noFill/>
                <a:tableStyleId>{70D77CE0-21A2-4EED-A7C2-16C183DB4C0C}</a:tableStyleId>
              </a:tblPr>
              <a:tblGrid>
                <a:gridCol w="3619500"/>
                <a:gridCol w="3619500"/>
              </a:tblGrid>
              <a:tr h="381000">
                <a:tc>
                  <a:txBody>
                    <a:bodyPr/>
                    <a:lstStyle/>
                    <a:p>
                      <a:pPr indent="0" lvl="0" marL="0" rtl="0" algn="l">
                        <a:spcBef>
                          <a:spcPts val="0"/>
                        </a:spcBef>
                        <a:spcAft>
                          <a:spcPts val="0"/>
                        </a:spcAft>
                        <a:buNone/>
                      </a:pPr>
                      <a:r>
                        <a:rPr lang="id"/>
                        <a:t>Method</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Keterangan</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Collections.emptySortedSet()</a:t>
                      </a:r>
                      <a:endParaRPr/>
                    </a:p>
                  </a:txBody>
                  <a:tcPr marT="91425" marB="91425" marR="91425" marL="91425"/>
                </a:tc>
                <a:tc>
                  <a:txBody>
                    <a:bodyPr/>
                    <a:lstStyle/>
                    <a:p>
                      <a:pPr indent="0" lvl="0" marL="0" rtl="0" algn="l">
                        <a:spcBef>
                          <a:spcPts val="0"/>
                        </a:spcBef>
                        <a:spcAft>
                          <a:spcPts val="0"/>
                        </a:spcAft>
                        <a:buNone/>
                      </a:pPr>
                      <a:r>
                        <a:rPr lang="id"/>
                        <a:t>Membuat immutable sorted set kosong</a:t>
                      </a:r>
                      <a:endParaRPr/>
                    </a:p>
                  </a:txBody>
                  <a:tcPr marT="91425" marB="91425" marR="91425" marL="91425"/>
                </a:tc>
              </a:tr>
              <a:tr h="381000">
                <a:tc>
                  <a:txBody>
                    <a:bodyPr/>
                    <a:lstStyle/>
                    <a:p>
                      <a:pPr indent="0" lvl="0" marL="0" rtl="0" algn="l">
                        <a:spcBef>
                          <a:spcPts val="0"/>
                        </a:spcBef>
                        <a:spcAft>
                          <a:spcPts val="0"/>
                        </a:spcAft>
                        <a:buNone/>
                      </a:pPr>
                      <a:r>
                        <a:rPr lang="id"/>
                        <a:t>Collections.</a:t>
                      </a:r>
                      <a:r>
                        <a:rPr lang="id"/>
                        <a:t>unmodifiableSortedSet</a:t>
                      </a:r>
                      <a:r>
                        <a:rPr lang="id"/>
                        <a:t>(set)</a:t>
                      </a:r>
                      <a:endParaRPr/>
                    </a:p>
                  </a:txBody>
                  <a:tcPr marT="91425" marB="91425" marR="91425" marL="91425"/>
                </a:tc>
                <a:tc>
                  <a:txBody>
                    <a:bodyPr/>
                    <a:lstStyle/>
                    <a:p>
                      <a:pPr indent="0" lvl="0" marL="0" rtl="0" algn="l">
                        <a:spcBef>
                          <a:spcPts val="0"/>
                        </a:spcBef>
                        <a:spcAft>
                          <a:spcPts val="0"/>
                        </a:spcAft>
                        <a:buNone/>
                      </a:pPr>
                      <a:r>
                        <a:rPr lang="id"/>
                        <a:t>Mengubah mutable sorted set menjadi immutable</a:t>
                      </a:r>
                      <a:endParaRPr/>
                    </a:p>
                  </a:txBody>
                  <a:tcPr marT="91425" marB="91425" marR="91425" marL="91425"/>
                </a:tc>
              </a:tr>
            </a:tbl>
          </a:graphicData>
        </a:graphic>
      </p:graphicFrame>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p67"/>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NavigableSet</a:t>
            </a:r>
            <a:r>
              <a:rPr lang="id"/>
              <a:t> Interface</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sp>
        <p:nvSpPr>
          <p:cNvPr id="409" name="Google Shape;409;p6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NavigableSet Interface</a:t>
            </a:r>
            <a:endParaRPr/>
          </a:p>
        </p:txBody>
      </p:sp>
      <p:sp>
        <p:nvSpPr>
          <p:cNvPr id="410" name="Google Shape;410;p6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NavigableSet adalah turunan dari SortedSet</a:t>
            </a:r>
            <a:endParaRPr/>
          </a:p>
          <a:p>
            <a:pPr indent="-311150" lvl="0" marL="457200" rtl="0" algn="l">
              <a:spcBef>
                <a:spcPts val="0"/>
              </a:spcBef>
              <a:spcAft>
                <a:spcPts val="0"/>
              </a:spcAft>
              <a:buSzPts val="1300"/>
              <a:buChar char="●"/>
            </a:pPr>
            <a:r>
              <a:rPr lang="id"/>
              <a:t>NavigableSet menambah method-method untuk melakukan navigasi pencarian element, seperti mencari elemen yang lebih besar dari, kurang dari, membalikkan urutan set, dan lain-lain</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sp>
        <p:nvSpPr>
          <p:cNvPr id="415" name="Google Shape;415;p6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Method di NavigableSet</a:t>
            </a:r>
            <a:endParaRPr/>
          </a:p>
        </p:txBody>
      </p:sp>
      <p:pic>
        <p:nvPicPr>
          <p:cNvPr id="416" name="Google Shape;416;p69"/>
          <p:cNvPicPr preferRelativeResize="0"/>
          <p:nvPr/>
        </p:nvPicPr>
        <p:blipFill>
          <a:blip r:embed="rId3">
            <a:alphaModFix/>
          </a:blip>
          <a:stretch>
            <a:fillRect/>
          </a:stretch>
        </p:blipFill>
        <p:spPr>
          <a:xfrm>
            <a:off x="2789100" y="2006250"/>
            <a:ext cx="3565794" cy="2984850"/>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sp>
        <p:nvSpPr>
          <p:cNvPr id="421" name="Google Shape;421;p7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Implementasi NavigableSet</a:t>
            </a:r>
            <a:endParaRPr/>
          </a:p>
        </p:txBody>
      </p:sp>
      <p:pic>
        <p:nvPicPr>
          <p:cNvPr id="422" name="Google Shape;422;p70"/>
          <p:cNvPicPr preferRelativeResize="0"/>
          <p:nvPr/>
        </p:nvPicPr>
        <p:blipFill>
          <a:blip r:embed="rId3">
            <a:alphaModFix/>
          </a:blip>
          <a:stretch>
            <a:fillRect/>
          </a:stretch>
        </p:blipFill>
        <p:spPr>
          <a:xfrm>
            <a:off x="5905150" y="575000"/>
            <a:ext cx="1000525" cy="4458224"/>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sp>
        <p:nvSpPr>
          <p:cNvPr id="427" name="Google Shape;427;p7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NavigableSet</a:t>
            </a:r>
            <a:endParaRPr/>
          </a:p>
        </p:txBody>
      </p:sp>
      <p:pic>
        <p:nvPicPr>
          <p:cNvPr id="428" name="Google Shape;428;p71"/>
          <p:cNvPicPr preferRelativeResize="0"/>
          <p:nvPr/>
        </p:nvPicPr>
        <p:blipFill>
          <a:blip r:embed="rId3">
            <a:alphaModFix/>
          </a:blip>
          <a:stretch>
            <a:fillRect/>
          </a:stretch>
        </p:blipFill>
        <p:spPr>
          <a:xfrm>
            <a:off x="152400" y="2006250"/>
            <a:ext cx="8839200" cy="2968637"/>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18"/>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Pengenalan Collection</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 name="Shape 432"/>
        <p:cNvGrpSpPr/>
        <p:nvPr/>
      </p:nvGrpSpPr>
      <p:grpSpPr>
        <a:xfrm>
          <a:off x="0" y="0"/>
          <a:ext cx="0" cy="0"/>
          <a:chOff x="0" y="0"/>
          <a:chExt cx="0" cy="0"/>
        </a:xfrm>
      </p:grpSpPr>
      <p:sp>
        <p:nvSpPr>
          <p:cNvPr id="433" name="Google Shape;433;p7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Membuat Immutable SortedSet</a:t>
            </a:r>
            <a:endParaRPr/>
          </a:p>
        </p:txBody>
      </p:sp>
      <p:graphicFrame>
        <p:nvGraphicFramePr>
          <p:cNvPr id="434" name="Google Shape;434;p72"/>
          <p:cNvGraphicFramePr/>
          <p:nvPr/>
        </p:nvGraphicFramePr>
        <p:xfrm>
          <a:off x="952500" y="2190750"/>
          <a:ext cx="3000000" cy="3000000"/>
        </p:xfrm>
        <a:graphic>
          <a:graphicData uri="http://schemas.openxmlformats.org/drawingml/2006/table">
            <a:tbl>
              <a:tblPr>
                <a:noFill/>
                <a:tableStyleId>{70D77CE0-21A2-4EED-A7C2-16C183DB4C0C}</a:tableStyleId>
              </a:tblPr>
              <a:tblGrid>
                <a:gridCol w="3619500"/>
                <a:gridCol w="3619500"/>
              </a:tblGrid>
              <a:tr h="381000">
                <a:tc>
                  <a:txBody>
                    <a:bodyPr/>
                    <a:lstStyle/>
                    <a:p>
                      <a:pPr indent="0" lvl="0" marL="0" rtl="0" algn="l">
                        <a:spcBef>
                          <a:spcPts val="0"/>
                        </a:spcBef>
                        <a:spcAft>
                          <a:spcPts val="0"/>
                        </a:spcAft>
                        <a:buNone/>
                      </a:pPr>
                      <a:r>
                        <a:rPr lang="id"/>
                        <a:t>Method</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Keterangan</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Collections.</a:t>
                      </a:r>
                      <a:r>
                        <a:rPr lang="id"/>
                        <a:t>emptyNavigableSet</a:t>
                      </a:r>
                      <a:r>
                        <a:rPr lang="id"/>
                        <a:t>()</a:t>
                      </a:r>
                      <a:endParaRPr/>
                    </a:p>
                  </a:txBody>
                  <a:tcPr marT="91425" marB="91425" marR="91425" marL="91425"/>
                </a:tc>
                <a:tc>
                  <a:txBody>
                    <a:bodyPr/>
                    <a:lstStyle/>
                    <a:p>
                      <a:pPr indent="0" lvl="0" marL="0" rtl="0" algn="l">
                        <a:spcBef>
                          <a:spcPts val="0"/>
                        </a:spcBef>
                        <a:spcAft>
                          <a:spcPts val="0"/>
                        </a:spcAft>
                        <a:buNone/>
                      </a:pPr>
                      <a:r>
                        <a:rPr lang="id"/>
                        <a:t>Membuat immutable navigable set kosong</a:t>
                      </a:r>
                      <a:endParaRPr/>
                    </a:p>
                  </a:txBody>
                  <a:tcPr marT="91425" marB="91425" marR="91425" marL="91425"/>
                </a:tc>
              </a:tr>
              <a:tr h="381000">
                <a:tc>
                  <a:txBody>
                    <a:bodyPr/>
                    <a:lstStyle/>
                    <a:p>
                      <a:pPr indent="0" lvl="0" marL="0" rtl="0" algn="l">
                        <a:spcBef>
                          <a:spcPts val="0"/>
                        </a:spcBef>
                        <a:spcAft>
                          <a:spcPts val="0"/>
                        </a:spcAft>
                        <a:buNone/>
                      </a:pPr>
                      <a:r>
                        <a:rPr lang="id"/>
                        <a:t>Collections.</a:t>
                      </a:r>
                      <a:r>
                        <a:rPr lang="id"/>
                        <a:t>unmodifiableNavigableSet</a:t>
                      </a:r>
                      <a:r>
                        <a:rPr lang="id"/>
                        <a:t>(set)</a:t>
                      </a:r>
                      <a:endParaRPr/>
                    </a:p>
                  </a:txBody>
                  <a:tcPr marT="91425" marB="91425" marR="91425" marL="91425"/>
                </a:tc>
                <a:tc>
                  <a:txBody>
                    <a:bodyPr/>
                    <a:lstStyle/>
                    <a:p>
                      <a:pPr indent="0" lvl="0" marL="0" rtl="0" algn="l">
                        <a:spcBef>
                          <a:spcPts val="0"/>
                        </a:spcBef>
                        <a:spcAft>
                          <a:spcPts val="0"/>
                        </a:spcAft>
                        <a:buNone/>
                      </a:pPr>
                      <a:r>
                        <a:rPr lang="id"/>
                        <a:t>Mengubah mutable navigable set menjadi immutable</a:t>
                      </a:r>
                      <a:endParaRPr/>
                    </a:p>
                  </a:txBody>
                  <a:tcPr marT="91425" marB="91425" marR="91425" marL="91425"/>
                </a:tc>
              </a:tr>
            </a:tbl>
          </a:graphicData>
        </a:graphic>
      </p:graphicFrame>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sp>
        <p:nvSpPr>
          <p:cNvPr id="439" name="Google Shape;439;p73"/>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Queue</a:t>
            </a:r>
            <a:r>
              <a:rPr lang="id"/>
              <a:t> Interface</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 name="Shape 443"/>
        <p:cNvGrpSpPr/>
        <p:nvPr/>
      </p:nvGrpSpPr>
      <p:grpSpPr>
        <a:xfrm>
          <a:off x="0" y="0"/>
          <a:ext cx="0" cy="0"/>
          <a:chOff x="0" y="0"/>
          <a:chExt cx="0" cy="0"/>
        </a:xfrm>
      </p:grpSpPr>
      <p:sp>
        <p:nvSpPr>
          <p:cNvPr id="444" name="Google Shape;444;p7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Queue Interface</a:t>
            </a:r>
            <a:endParaRPr/>
          </a:p>
        </p:txBody>
      </p:sp>
      <p:sp>
        <p:nvSpPr>
          <p:cNvPr id="445" name="Google Shape;445;p7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Queue adalah implementasi dari struktur data Antrian atau FIFO (First In First Out)</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sp>
        <p:nvSpPr>
          <p:cNvPr id="450" name="Google Shape;450;p7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Method di Queue Interface</a:t>
            </a:r>
            <a:endParaRPr/>
          </a:p>
        </p:txBody>
      </p:sp>
      <p:pic>
        <p:nvPicPr>
          <p:cNvPr id="451" name="Google Shape;451;p75"/>
          <p:cNvPicPr preferRelativeResize="0"/>
          <p:nvPr/>
        </p:nvPicPr>
        <p:blipFill>
          <a:blip r:embed="rId3">
            <a:alphaModFix/>
          </a:blip>
          <a:stretch>
            <a:fillRect/>
          </a:stretch>
        </p:blipFill>
        <p:spPr>
          <a:xfrm>
            <a:off x="1346138" y="2006250"/>
            <a:ext cx="6451725" cy="2984850"/>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sp>
        <p:nvSpPr>
          <p:cNvPr id="456" name="Google Shape;456;p7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Implementasi Queue</a:t>
            </a:r>
            <a:endParaRPr/>
          </a:p>
        </p:txBody>
      </p:sp>
      <p:pic>
        <p:nvPicPr>
          <p:cNvPr id="457" name="Google Shape;457;p76"/>
          <p:cNvPicPr preferRelativeResize="0"/>
          <p:nvPr/>
        </p:nvPicPr>
        <p:blipFill>
          <a:blip r:embed="rId3">
            <a:alphaModFix/>
          </a:blip>
          <a:stretch>
            <a:fillRect/>
          </a:stretch>
        </p:blipFill>
        <p:spPr>
          <a:xfrm>
            <a:off x="4572000" y="639325"/>
            <a:ext cx="2927399" cy="4351775"/>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sp>
        <p:nvSpPr>
          <p:cNvPr id="462" name="Google Shape;462;p7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ArrayDeque vs LinkedList vs PriorityQueue</a:t>
            </a:r>
            <a:endParaRPr/>
          </a:p>
        </p:txBody>
      </p:sp>
      <p:sp>
        <p:nvSpPr>
          <p:cNvPr id="463" name="Google Shape;463;p7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ArrayDeque menggunakan array sebagai implementasi queue nya</a:t>
            </a:r>
            <a:endParaRPr/>
          </a:p>
          <a:p>
            <a:pPr indent="-311150" lvl="0" marL="457200" rtl="0" algn="l">
              <a:spcBef>
                <a:spcPts val="0"/>
              </a:spcBef>
              <a:spcAft>
                <a:spcPts val="0"/>
              </a:spcAft>
              <a:buSzPts val="1300"/>
              <a:buChar char="●"/>
            </a:pPr>
            <a:r>
              <a:rPr lang="id"/>
              <a:t>LinkedList menggunakan double linked list sebagai implementasi queue nya</a:t>
            </a:r>
            <a:endParaRPr/>
          </a:p>
          <a:p>
            <a:pPr indent="-311150" lvl="0" marL="457200" rtl="0" algn="l">
              <a:spcBef>
                <a:spcPts val="0"/>
              </a:spcBef>
              <a:spcAft>
                <a:spcPts val="0"/>
              </a:spcAft>
              <a:buSzPts val="1300"/>
              <a:buChar char="●"/>
            </a:pPr>
            <a:r>
              <a:rPr lang="id"/>
              <a:t>PriorityQueue menggunakan array sebagai implementasi queue nya, namun diurutkan mennggunakan Comparable atau Comparator</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sp>
        <p:nvSpPr>
          <p:cNvPr id="468" name="Google Shape;468;p7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Queue</a:t>
            </a:r>
            <a:endParaRPr/>
          </a:p>
        </p:txBody>
      </p:sp>
      <p:pic>
        <p:nvPicPr>
          <p:cNvPr id="469" name="Google Shape;469;p78"/>
          <p:cNvPicPr preferRelativeResize="0"/>
          <p:nvPr/>
        </p:nvPicPr>
        <p:blipFill>
          <a:blip r:embed="rId3">
            <a:alphaModFix/>
          </a:blip>
          <a:stretch>
            <a:fillRect/>
          </a:stretch>
        </p:blipFill>
        <p:spPr>
          <a:xfrm>
            <a:off x="152400" y="2006250"/>
            <a:ext cx="8839200" cy="2968637"/>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 name="Shape 473"/>
        <p:cNvGrpSpPr/>
        <p:nvPr/>
      </p:nvGrpSpPr>
      <p:grpSpPr>
        <a:xfrm>
          <a:off x="0" y="0"/>
          <a:ext cx="0" cy="0"/>
          <a:chOff x="0" y="0"/>
          <a:chExt cx="0" cy="0"/>
        </a:xfrm>
      </p:grpSpPr>
      <p:sp>
        <p:nvSpPr>
          <p:cNvPr id="474" name="Google Shape;474;p7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PriorityQueue</a:t>
            </a:r>
            <a:endParaRPr/>
          </a:p>
        </p:txBody>
      </p:sp>
      <p:pic>
        <p:nvPicPr>
          <p:cNvPr id="475" name="Google Shape;475;p79"/>
          <p:cNvPicPr preferRelativeResize="0"/>
          <p:nvPr/>
        </p:nvPicPr>
        <p:blipFill>
          <a:blip r:embed="rId3">
            <a:alphaModFix/>
          </a:blip>
          <a:stretch>
            <a:fillRect/>
          </a:stretch>
        </p:blipFill>
        <p:spPr>
          <a:xfrm>
            <a:off x="152400" y="2006250"/>
            <a:ext cx="8839200" cy="2968637"/>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 name="Shape 479"/>
        <p:cNvGrpSpPr/>
        <p:nvPr/>
      </p:nvGrpSpPr>
      <p:grpSpPr>
        <a:xfrm>
          <a:off x="0" y="0"/>
          <a:ext cx="0" cy="0"/>
          <a:chOff x="0" y="0"/>
          <a:chExt cx="0" cy="0"/>
        </a:xfrm>
      </p:grpSpPr>
      <p:sp>
        <p:nvSpPr>
          <p:cNvPr id="480" name="Google Shape;480;p80"/>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Deque</a:t>
            </a:r>
            <a:r>
              <a:rPr lang="id"/>
              <a:t> Interface</a:t>
            </a:r>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4" name="Shape 484"/>
        <p:cNvGrpSpPr/>
        <p:nvPr/>
      </p:nvGrpSpPr>
      <p:grpSpPr>
        <a:xfrm>
          <a:off x="0" y="0"/>
          <a:ext cx="0" cy="0"/>
          <a:chOff x="0" y="0"/>
          <a:chExt cx="0" cy="0"/>
        </a:xfrm>
      </p:grpSpPr>
      <p:sp>
        <p:nvSpPr>
          <p:cNvPr id="485" name="Google Shape;485;p8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Deque Interface</a:t>
            </a:r>
            <a:endParaRPr/>
          </a:p>
        </p:txBody>
      </p:sp>
      <p:sp>
        <p:nvSpPr>
          <p:cNvPr id="486" name="Google Shape;486;p8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Deque singkatan dari double ended queue, artinya queue yang bisa beroperasi dari depan atau belakang</a:t>
            </a:r>
            <a:endParaRPr/>
          </a:p>
          <a:p>
            <a:pPr indent="-311150" lvl="0" marL="457200" rtl="0" algn="l">
              <a:spcBef>
                <a:spcPts val="0"/>
              </a:spcBef>
              <a:spcAft>
                <a:spcPts val="0"/>
              </a:spcAft>
              <a:buSzPts val="1300"/>
              <a:buChar char="●"/>
            </a:pPr>
            <a:r>
              <a:rPr lang="id"/>
              <a:t>Jika pada queue, operasi yang didukung ada FIFO, namu pada deque, tidak hanya FIFO, naun juga mendukung LIFO (Last In First Out)</a:t>
            </a:r>
            <a:endParaRPr/>
          </a:p>
          <a:p>
            <a:pPr indent="-311150" lvl="0" marL="457200" rtl="0" algn="l">
              <a:spcBef>
                <a:spcPts val="0"/>
              </a:spcBef>
              <a:spcAft>
                <a:spcPts val="0"/>
              </a:spcAft>
              <a:buSzPts val="1300"/>
              <a:buChar char="●"/>
            </a:pPr>
            <a:r>
              <a:rPr lang="id"/>
              <a:t>Bisa dibilang deque adalah implementasi struktur data antrian dan stack (tumpukan)</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1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Pengenalan Collection</a:t>
            </a:r>
            <a:endParaRPr/>
          </a:p>
        </p:txBody>
      </p:sp>
      <p:sp>
        <p:nvSpPr>
          <p:cNvPr id="123" name="Google Shape;123;p1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Collection adalah hal umum yang biasa dimiliki di bahasa pemrograman, seperti PHP, Python, Ruby dan lain-lain</a:t>
            </a:r>
            <a:endParaRPr/>
          </a:p>
          <a:p>
            <a:pPr indent="-311150" lvl="0" marL="457200" rtl="0" algn="l">
              <a:spcBef>
                <a:spcPts val="0"/>
              </a:spcBef>
              <a:spcAft>
                <a:spcPts val="0"/>
              </a:spcAft>
              <a:buSzPts val="1300"/>
              <a:buChar char="●"/>
            </a:pPr>
            <a:r>
              <a:rPr lang="id"/>
              <a:t>Collection atau kadang disebut container, adalah object yang mengumpulkan atau berisikan data-data, mirip seperti Array</a:t>
            </a:r>
            <a:endParaRPr/>
          </a:p>
          <a:p>
            <a:pPr indent="-311150" lvl="0" marL="457200" rtl="0" algn="l">
              <a:spcBef>
                <a:spcPts val="0"/>
              </a:spcBef>
              <a:spcAft>
                <a:spcPts val="0"/>
              </a:spcAft>
              <a:buSzPts val="1300"/>
              <a:buChar char="●"/>
            </a:pPr>
            <a:r>
              <a:rPr lang="id"/>
              <a:t>Java telah menyediakan class-class collection yang sudah bisa langsung kita gunakan, tanpa tambahan library</a:t>
            </a:r>
            <a:endParaRPr/>
          </a:p>
          <a:p>
            <a:pPr indent="-311150" lvl="0" marL="457200" rtl="0" algn="l">
              <a:spcBef>
                <a:spcPts val="0"/>
              </a:spcBef>
              <a:spcAft>
                <a:spcPts val="0"/>
              </a:spcAft>
              <a:buSzPts val="1300"/>
              <a:buChar char="●"/>
            </a:pPr>
            <a:r>
              <a:rPr lang="id"/>
              <a:t>Semua class-class collection di  Java adalah generic class, sehingga kita bisa menggunakan Java collection dengan data apapun</a:t>
            </a:r>
            <a:endParaRPr/>
          </a:p>
          <a:p>
            <a:pPr indent="0" lvl="0" marL="0" rtl="0" algn="l">
              <a:spcBef>
                <a:spcPts val="1600"/>
              </a:spcBef>
              <a:spcAft>
                <a:spcPts val="1600"/>
              </a:spcAft>
              <a:buNone/>
            </a:pPr>
            <a:r>
              <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sp>
        <p:nvSpPr>
          <p:cNvPr id="491" name="Google Shape;491;p8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Method di Deque</a:t>
            </a:r>
            <a:endParaRPr/>
          </a:p>
        </p:txBody>
      </p:sp>
      <p:pic>
        <p:nvPicPr>
          <p:cNvPr id="492" name="Google Shape;492;p82"/>
          <p:cNvPicPr preferRelativeResize="0"/>
          <p:nvPr/>
        </p:nvPicPr>
        <p:blipFill>
          <a:blip r:embed="rId3">
            <a:alphaModFix/>
          </a:blip>
          <a:stretch>
            <a:fillRect/>
          </a:stretch>
        </p:blipFill>
        <p:spPr>
          <a:xfrm>
            <a:off x="4572000" y="693150"/>
            <a:ext cx="3706201" cy="4297949"/>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6" name="Shape 496"/>
        <p:cNvGrpSpPr/>
        <p:nvPr/>
      </p:nvGrpSpPr>
      <p:grpSpPr>
        <a:xfrm>
          <a:off x="0" y="0"/>
          <a:ext cx="0" cy="0"/>
          <a:chOff x="0" y="0"/>
          <a:chExt cx="0" cy="0"/>
        </a:xfrm>
      </p:grpSpPr>
      <p:sp>
        <p:nvSpPr>
          <p:cNvPr id="497" name="Google Shape;497;p8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Implementasi Deque</a:t>
            </a:r>
            <a:endParaRPr/>
          </a:p>
        </p:txBody>
      </p:sp>
      <p:pic>
        <p:nvPicPr>
          <p:cNvPr id="498" name="Google Shape;498;p83"/>
          <p:cNvPicPr preferRelativeResize="0"/>
          <p:nvPr/>
        </p:nvPicPr>
        <p:blipFill>
          <a:blip r:embed="rId3">
            <a:alphaModFix/>
          </a:blip>
          <a:stretch>
            <a:fillRect/>
          </a:stretch>
        </p:blipFill>
        <p:spPr>
          <a:xfrm>
            <a:off x="4572000" y="653775"/>
            <a:ext cx="2301350" cy="4308549"/>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2" name="Shape 502"/>
        <p:cNvGrpSpPr/>
        <p:nvPr/>
      </p:nvGrpSpPr>
      <p:grpSpPr>
        <a:xfrm>
          <a:off x="0" y="0"/>
          <a:ext cx="0" cy="0"/>
          <a:chOff x="0" y="0"/>
          <a:chExt cx="0" cy="0"/>
        </a:xfrm>
      </p:grpSpPr>
      <p:sp>
        <p:nvSpPr>
          <p:cNvPr id="503" name="Google Shape;503;p8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Stack Menggunakan Deque</a:t>
            </a:r>
            <a:endParaRPr/>
          </a:p>
        </p:txBody>
      </p:sp>
      <p:pic>
        <p:nvPicPr>
          <p:cNvPr id="504" name="Google Shape;504;p84"/>
          <p:cNvPicPr preferRelativeResize="0"/>
          <p:nvPr/>
        </p:nvPicPr>
        <p:blipFill>
          <a:blip r:embed="rId3">
            <a:alphaModFix/>
          </a:blip>
          <a:stretch>
            <a:fillRect/>
          </a:stretch>
        </p:blipFill>
        <p:spPr>
          <a:xfrm>
            <a:off x="152400" y="2006250"/>
            <a:ext cx="8839200" cy="2968637"/>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8" name="Shape 508"/>
        <p:cNvGrpSpPr/>
        <p:nvPr/>
      </p:nvGrpSpPr>
      <p:grpSpPr>
        <a:xfrm>
          <a:off x="0" y="0"/>
          <a:ext cx="0" cy="0"/>
          <a:chOff x="0" y="0"/>
          <a:chExt cx="0" cy="0"/>
        </a:xfrm>
      </p:grpSpPr>
      <p:sp>
        <p:nvSpPr>
          <p:cNvPr id="509" name="Google Shape;509;p85"/>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Map</a:t>
            </a:r>
            <a:r>
              <a:rPr lang="id"/>
              <a:t> Interface</a:t>
            </a:r>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3" name="Shape 513"/>
        <p:cNvGrpSpPr/>
        <p:nvPr/>
      </p:nvGrpSpPr>
      <p:grpSpPr>
        <a:xfrm>
          <a:off x="0" y="0"/>
          <a:ext cx="0" cy="0"/>
          <a:chOff x="0" y="0"/>
          <a:chExt cx="0" cy="0"/>
        </a:xfrm>
      </p:grpSpPr>
      <p:sp>
        <p:nvSpPr>
          <p:cNvPr id="514" name="Google Shape;514;p8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Map Interface</a:t>
            </a:r>
            <a:endParaRPr/>
          </a:p>
        </p:txBody>
      </p:sp>
      <p:sp>
        <p:nvSpPr>
          <p:cNvPr id="515" name="Google Shape;515;p8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Map adalah struktur data collection yang berisikan mapping antara key dan value</a:t>
            </a:r>
            <a:endParaRPr/>
          </a:p>
          <a:p>
            <a:pPr indent="-311150" lvl="0" marL="457200" rtl="0" algn="l">
              <a:spcBef>
                <a:spcPts val="0"/>
              </a:spcBef>
              <a:spcAft>
                <a:spcPts val="0"/>
              </a:spcAft>
              <a:buSzPts val="1300"/>
              <a:buChar char="●"/>
            </a:pPr>
            <a:r>
              <a:rPr lang="id"/>
              <a:t>Dimana key di map itu harus unik, tidak boleh duplikat, dan satu key cuma boleh mapping ke satu key</a:t>
            </a:r>
            <a:endParaRPr/>
          </a:p>
          <a:p>
            <a:pPr indent="-311150" lvl="0" marL="457200" rtl="0" algn="l">
              <a:spcBef>
                <a:spcPts val="0"/>
              </a:spcBef>
              <a:spcAft>
                <a:spcPts val="0"/>
              </a:spcAft>
              <a:buSzPts val="1300"/>
              <a:buChar char="●"/>
            </a:pPr>
            <a:r>
              <a:rPr lang="id"/>
              <a:t>Map sebenarnya mirip dengan Array, cuma bedanya kalo di Array, key adalah index (integer), sedangkan di Map, key nya bebas kita tentukan sesuai keinginan kita</a:t>
            </a:r>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9" name="Shape 519"/>
        <p:cNvGrpSpPr/>
        <p:nvPr/>
      </p:nvGrpSpPr>
      <p:grpSpPr>
        <a:xfrm>
          <a:off x="0" y="0"/>
          <a:ext cx="0" cy="0"/>
          <a:chOff x="0" y="0"/>
          <a:chExt cx="0" cy="0"/>
        </a:xfrm>
      </p:grpSpPr>
      <p:sp>
        <p:nvSpPr>
          <p:cNvPr id="520" name="Google Shape;520;p8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Method di Map</a:t>
            </a:r>
            <a:endParaRPr/>
          </a:p>
        </p:txBody>
      </p:sp>
      <p:pic>
        <p:nvPicPr>
          <p:cNvPr id="521" name="Google Shape;521;p87"/>
          <p:cNvPicPr preferRelativeResize="0"/>
          <p:nvPr/>
        </p:nvPicPr>
        <p:blipFill>
          <a:blip r:embed="rId3">
            <a:alphaModFix/>
          </a:blip>
          <a:stretch>
            <a:fillRect/>
          </a:stretch>
        </p:blipFill>
        <p:spPr>
          <a:xfrm>
            <a:off x="3933025" y="622250"/>
            <a:ext cx="4485124" cy="4368851"/>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5" name="Shape 525"/>
        <p:cNvGrpSpPr/>
        <p:nvPr/>
      </p:nvGrpSpPr>
      <p:grpSpPr>
        <a:xfrm>
          <a:off x="0" y="0"/>
          <a:ext cx="0" cy="0"/>
          <a:chOff x="0" y="0"/>
          <a:chExt cx="0" cy="0"/>
        </a:xfrm>
      </p:grpSpPr>
      <p:sp>
        <p:nvSpPr>
          <p:cNvPr id="526" name="Google Shape;526;p8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Implementasi Map</a:t>
            </a:r>
            <a:endParaRPr/>
          </a:p>
        </p:txBody>
      </p:sp>
      <p:pic>
        <p:nvPicPr>
          <p:cNvPr id="527" name="Google Shape;527;p88"/>
          <p:cNvPicPr preferRelativeResize="0"/>
          <p:nvPr/>
        </p:nvPicPr>
        <p:blipFill>
          <a:blip r:embed="rId3">
            <a:alphaModFix/>
          </a:blip>
          <a:stretch>
            <a:fillRect/>
          </a:stretch>
        </p:blipFill>
        <p:spPr>
          <a:xfrm>
            <a:off x="152400" y="2571750"/>
            <a:ext cx="8839201" cy="1637935"/>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1" name="Shape 531"/>
        <p:cNvGrpSpPr/>
        <p:nvPr/>
      </p:nvGrpSpPr>
      <p:grpSpPr>
        <a:xfrm>
          <a:off x="0" y="0"/>
          <a:ext cx="0" cy="0"/>
          <a:chOff x="0" y="0"/>
          <a:chExt cx="0" cy="0"/>
        </a:xfrm>
      </p:grpSpPr>
      <p:sp>
        <p:nvSpPr>
          <p:cNvPr id="532" name="Google Shape;532;p8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HashMap</a:t>
            </a:r>
            <a:endParaRPr/>
          </a:p>
        </p:txBody>
      </p:sp>
      <p:sp>
        <p:nvSpPr>
          <p:cNvPr id="533" name="Google Shape;533;p8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HashMap adalah implementasi Map yang melakukan distribusi key menggunakan hashCode() function</a:t>
            </a:r>
            <a:endParaRPr/>
          </a:p>
          <a:p>
            <a:pPr indent="-311150" lvl="0" marL="457200" rtl="0" algn="l">
              <a:spcBef>
                <a:spcPts val="0"/>
              </a:spcBef>
              <a:spcAft>
                <a:spcPts val="0"/>
              </a:spcAft>
              <a:buSzPts val="1300"/>
              <a:buChar char="●"/>
            </a:pPr>
            <a:r>
              <a:rPr lang="id"/>
              <a:t>Karena HashMap sangat bergantung dengan hashCode() function, jadi pastikan kita harus membuat function hashCode seunik mungkin, karena jika terlalu banyak nilai hashCode() yang sama, maka pendistribusian key nya tidak akan optimal sehingga proses get data di Map akan semakin lambat</a:t>
            </a:r>
            <a:endParaRPr/>
          </a:p>
          <a:p>
            <a:pPr indent="-311150" lvl="0" marL="457200" rtl="0" algn="l">
              <a:spcBef>
                <a:spcPts val="0"/>
              </a:spcBef>
              <a:spcAft>
                <a:spcPts val="0"/>
              </a:spcAft>
              <a:buSzPts val="1300"/>
              <a:buChar char="●"/>
            </a:pPr>
            <a:r>
              <a:rPr lang="id"/>
              <a:t>Di HashMap pengecekan data duplikat dilakukan dengan menggunakan method equals nya</a:t>
            </a:r>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7" name="Shape 537"/>
        <p:cNvGrpSpPr/>
        <p:nvPr/>
      </p:nvGrpSpPr>
      <p:grpSpPr>
        <a:xfrm>
          <a:off x="0" y="0"/>
          <a:ext cx="0" cy="0"/>
          <a:chOff x="0" y="0"/>
          <a:chExt cx="0" cy="0"/>
        </a:xfrm>
      </p:grpSpPr>
      <p:sp>
        <p:nvSpPr>
          <p:cNvPr id="538" name="Google Shape;538;p9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HashMap</a:t>
            </a:r>
            <a:endParaRPr/>
          </a:p>
        </p:txBody>
      </p:sp>
      <p:pic>
        <p:nvPicPr>
          <p:cNvPr id="539" name="Google Shape;539;p90"/>
          <p:cNvPicPr preferRelativeResize="0"/>
          <p:nvPr/>
        </p:nvPicPr>
        <p:blipFill>
          <a:blip r:embed="rId3">
            <a:alphaModFix/>
          </a:blip>
          <a:stretch>
            <a:fillRect/>
          </a:stretch>
        </p:blipFill>
        <p:spPr>
          <a:xfrm>
            <a:off x="152400" y="2006250"/>
            <a:ext cx="8839200" cy="2968637"/>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3" name="Shape 543"/>
        <p:cNvGrpSpPr/>
        <p:nvPr/>
      </p:nvGrpSpPr>
      <p:grpSpPr>
        <a:xfrm>
          <a:off x="0" y="0"/>
          <a:ext cx="0" cy="0"/>
          <a:chOff x="0" y="0"/>
          <a:chExt cx="0" cy="0"/>
        </a:xfrm>
      </p:grpSpPr>
      <p:sp>
        <p:nvSpPr>
          <p:cNvPr id="544" name="Google Shape;544;p9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WeakHashMap</a:t>
            </a:r>
            <a:endParaRPr/>
          </a:p>
        </p:txBody>
      </p:sp>
      <p:sp>
        <p:nvSpPr>
          <p:cNvPr id="545" name="Google Shape;545;p9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WeakHashMap adalah implementasi Map mirip dengan HashMap</a:t>
            </a:r>
            <a:endParaRPr/>
          </a:p>
          <a:p>
            <a:pPr indent="-311150" lvl="0" marL="457200" rtl="0" algn="l">
              <a:spcBef>
                <a:spcPts val="0"/>
              </a:spcBef>
              <a:spcAft>
                <a:spcPts val="0"/>
              </a:spcAft>
              <a:buSzPts val="1300"/>
              <a:buChar char="●"/>
            </a:pPr>
            <a:r>
              <a:rPr lang="id"/>
              <a:t>Yang membedakan adalah WeakHashMap menggunakan weak key, dimana jika tidak digunakan lagi maka secara otomatis data di WeakHashMap akan dihapus</a:t>
            </a:r>
            <a:endParaRPr/>
          </a:p>
          <a:p>
            <a:pPr indent="-311150" lvl="0" marL="457200" rtl="0" algn="l">
              <a:spcBef>
                <a:spcPts val="0"/>
              </a:spcBef>
              <a:spcAft>
                <a:spcPts val="0"/>
              </a:spcAft>
              <a:buSzPts val="1300"/>
              <a:buChar char="●"/>
            </a:pPr>
            <a:r>
              <a:rPr lang="id"/>
              <a:t>Artinya, jika terjadi garbage collection di Java, bisa dimungkinkan data di WeakHashMap akan dihapus</a:t>
            </a:r>
            <a:endParaRPr/>
          </a:p>
          <a:p>
            <a:pPr indent="-311150" lvl="0" marL="457200" rtl="0" algn="l">
              <a:spcBef>
                <a:spcPts val="0"/>
              </a:spcBef>
              <a:spcAft>
                <a:spcPts val="0"/>
              </a:spcAft>
              <a:buSzPts val="1300"/>
              <a:buChar char="●"/>
            </a:pPr>
            <a:r>
              <a:rPr lang="id"/>
              <a:t>WeakHashMap cocok digunakan untuk menyimpan data cache di memory secara sementara</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2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Java Collection</a:t>
            </a:r>
            <a:endParaRPr/>
          </a:p>
        </p:txBody>
      </p:sp>
      <p:sp>
        <p:nvSpPr>
          <p:cNvPr id="129" name="Google Shape;129;p2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Java collection telah menyediakan semuanya yang berhubungan dengan collection, sehingga kita hanya cukup tinggal menggunakannya</a:t>
            </a:r>
            <a:endParaRPr/>
          </a:p>
          <a:p>
            <a:pPr indent="-311150" lvl="0" marL="457200" rtl="0" algn="l">
              <a:spcBef>
                <a:spcPts val="1600"/>
              </a:spcBef>
              <a:spcAft>
                <a:spcPts val="0"/>
              </a:spcAft>
              <a:buSzPts val="1300"/>
              <a:buChar char="●"/>
            </a:pPr>
            <a:r>
              <a:rPr lang="id"/>
              <a:t>Interfaces, ini adalah contract representasi dari collection. Semua collection di Java memiliki kontrak interface, sehingga jika kita mau, kita juga bisa membuat implementasinya sendiri</a:t>
            </a:r>
            <a:endParaRPr/>
          </a:p>
          <a:p>
            <a:pPr indent="-311150" lvl="0" marL="457200" rtl="0" algn="l">
              <a:spcBef>
                <a:spcPts val="0"/>
              </a:spcBef>
              <a:spcAft>
                <a:spcPts val="0"/>
              </a:spcAft>
              <a:buSzPts val="1300"/>
              <a:buChar char="●"/>
            </a:pPr>
            <a:r>
              <a:rPr lang="id"/>
              <a:t>Implementations, tidak perlu khawatir, kita juga bisa menggunakan implementasi yang sudah dibuat oleh Java, semua interface collection sudah ada implementasi class nya di Java collection</a:t>
            </a:r>
            <a:endParaRPr/>
          </a:p>
          <a:p>
            <a:pPr indent="-311150" lvl="0" marL="457200" rtl="0" algn="l">
              <a:spcBef>
                <a:spcPts val="0"/>
              </a:spcBef>
              <a:spcAft>
                <a:spcPts val="0"/>
              </a:spcAft>
              <a:buSzPts val="1300"/>
              <a:buChar char="●"/>
            </a:pPr>
            <a:r>
              <a:rPr lang="id"/>
              <a:t>Algorithms, Java juga sudah menyediakan algoritma-algoritma yang umum digunakan di collection, seperti pencarian dan pengurutan data di collection</a:t>
            </a:r>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9" name="Shape 549"/>
        <p:cNvGrpSpPr/>
        <p:nvPr/>
      </p:nvGrpSpPr>
      <p:grpSpPr>
        <a:xfrm>
          <a:off x="0" y="0"/>
          <a:ext cx="0" cy="0"/>
          <a:chOff x="0" y="0"/>
          <a:chExt cx="0" cy="0"/>
        </a:xfrm>
      </p:grpSpPr>
      <p:sp>
        <p:nvSpPr>
          <p:cNvPr id="550" name="Google Shape;550;p9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WeakHashMap</a:t>
            </a:r>
            <a:endParaRPr/>
          </a:p>
        </p:txBody>
      </p:sp>
      <p:pic>
        <p:nvPicPr>
          <p:cNvPr id="551" name="Google Shape;551;p92"/>
          <p:cNvPicPr preferRelativeResize="0"/>
          <p:nvPr/>
        </p:nvPicPr>
        <p:blipFill>
          <a:blip r:embed="rId3">
            <a:alphaModFix/>
          </a:blip>
          <a:stretch>
            <a:fillRect/>
          </a:stretch>
        </p:blipFill>
        <p:spPr>
          <a:xfrm>
            <a:off x="152400" y="2006250"/>
            <a:ext cx="8839200" cy="2968637"/>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5" name="Shape 555"/>
        <p:cNvGrpSpPr/>
        <p:nvPr/>
      </p:nvGrpSpPr>
      <p:grpSpPr>
        <a:xfrm>
          <a:off x="0" y="0"/>
          <a:ext cx="0" cy="0"/>
          <a:chOff x="0" y="0"/>
          <a:chExt cx="0" cy="0"/>
        </a:xfrm>
      </p:grpSpPr>
      <p:sp>
        <p:nvSpPr>
          <p:cNvPr id="556" name="Google Shape;556;p9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IdentityHashMap</a:t>
            </a:r>
            <a:endParaRPr/>
          </a:p>
        </p:txBody>
      </p:sp>
      <p:sp>
        <p:nvSpPr>
          <p:cNvPr id="557" name="Google Shape;557;p9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IdentittyHashMap adalah implementasi Map sama seperti HashMap</a:t>
            </a:r>
            <a:endParaRPr/>
          </a:p>
          <a:p>
            <a:pPr indent="-311150" lvl="0" marL="457200" rtl="0" algn="l">
              <a:spcBef>
                <a:spcPts val="0"/>
              </a:spcBef>
              <a:spcAft>
                <a:spcPts val="0"/>
              </a:spcAft>
              <a:buSzPts val="1300"/>
              <a:buChar char="●"/>
            </a:pPr>
            <a:r>
              <a:rPr lang="id"/>
              <a:t>Yang membedakan adalah cara pengecekan kesamaan datanya, tidak menggunakan function equals, melainkan menggunakan operator == (reference equality)</a:t>
            </a:r>
            <a:endParaRPr/>
          </a:p>
          <a:p>
            <a:pPr indent="-311150" lvl="0" marL="457200" rtl="0" algn="l">
              <a:spcBef>
                <a:spcPts val="0"/>
              </a:spcBef>
              <a:spcAft>
                <a:spcPts val="0"/>
              </a:spcAft>
              <a:buSzPts val="1300"/>
              <a:buChar char="●"/>
            </a:pPr>
            <a:r>
              <a:rPr lang="id"/>
              <a:t>Artinya data dianggap sama, jika memang lokasi di memory tersebut sama</a:t>
            </a:r>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1" name="Shape 561"/>
        <p:cNvGrpSpPr/>
        <p:nvPr/>
      </p:nvGrpSpPr>
      <p:grpSpPr>
        <a:xfrm>
          <a:off x="0" y="0"/>
          <a:ext cx="0" cy="0"/>
          <a:chOff x="0" y="0"/>
          <a:chExt cx="0" cy="0"/>
        </a:xfrm>
      </p:grpSpPr>
      <p:sp>
        <p:nvSpPr>
          <p:cNvPr id="562" name="Google Shape;562;p9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IdentityHashMap</a:t>
            </a:r>
            <a:endParaRPr/>
          </a:p>
        </p:txBody>
      </p:sp>
      <p:pic>
        <p:nvPicPr>
          <p:cNvPr id="563" name="Google Shape;563;p94"/>
          <p:cNvPicPr preferRelativeResize="0"/>
          <p:nvPr/>
        </p:nvPicPr>
        <p:blipFill>
          <a:blip r:embed="rId3">
            <a:alphaModFix/>
          </a:blip>
          <a:stretch>
            <a:fillRect/>
          </a:stretch>
        </p:blipFill>
        <p:spPr>
          <a:xfrm>
            <a:off x="152400" y="2006250"/>
            <a:ext cx="8839200" cy="2968637"/>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7" name="Shape 567"/>
        <p:cNvGrpSpPr/>
        <p:nvPr/>
      </p:nvGrpSpPr>
      <p:grpSpPr>
        <a:xfrm>
          <a:off x="0" y="0"/>
          <a:ext cx="0" cy="0"/>
          <a:chOff x="0" y="0"/>
          <a:chExt cx="0" cy="0"/>
        </a:xfrm>
      </p:grpSpPr>
      <p:sp>
        <p:nvSpPr>
          <p:cNvPr id="568" name="Google Shape;568;p9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LinkedHashMap</a:t>
            </a:r>
            <a:endParaRPr/>
          </a:p>
        </p:txBody>
      </p:sp>
      <p:sp>
        <p:nvSpPr>
          <p:cNvPr id="569" name="Google Shape;569;p9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LinkedHashMap adalah implementasi Map dengan menggunakan double linked list</a:t>
            </a:r>
            <a:endParaRPr/>
          </a:p>
          <a:p>
            <a:pPr indent="-311150" lvl="0" marL="457200" rtl="0" algn="l">
              <a:spcBef>
                <a:spcPts val="0"/>
              </a:spcBef>
              <a:spcAft>
                <a:spcPts val="0"/>
              </a:spcAft>
              <a:buSzPts val="1300"/>
              <a:buChar char="●"/>
            </a:pPr>
            <a:r>
              <a:rPr lang="id"/>
              <a:t>Data di LinkedHashMap akan lebih terprediksi karena datanya akan disimpan berurutan dalam linked list sesuai urutan kita menyimpan data</a:t>
            </a:r>
            <a:endParaRPr/>
          </a:p>
          <a:p>
            <a:pPr indent="-311150" lvl="0" marL="457200" rtl="0" algn="l">
              <a:spcBef>
                <a:spcPts val="0"/>
              </a:spcBef>
              <a:spcAft>
                <a:spcPts val="0"/>
              </a:spcAft>
              <a:buSzPts val="1300"/>
              <a:buChar char="●"/>
            </a:pPr>
            <a:r>
              <a:rPr lang="id"/>
              <a:t>Namun perlu diperhatikan, proses get data di LinkedHashMap akan semakin lambat karena harus melakukan iterasi data linked list terlebih dahulu</a:t>
            </a:r>
            <a:endParaRPr/>
          </a:p>
          <a:p>
            <a:pPr indent="-311150" lvl="0" marL="457200" rtl="0" algn="l">
              <a:spcBef>
                <a:spcPts val="0"/>
              </a:spcBef>
              <a:spcAft>
                <a:spcPts val="0"/>
              </a:spcAft>
              <a:buSzPts val="1300"/>
              <a:buChar char="●"/>
            </a:pPr>
            <a:r>
              <a:rPr lang="id"/>
              <a:t>Gunakan LinkedHashMap jika memang kita lebih mementingkan iterasi data Map nya</a:t>
            </a:r>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3" name="Shape 573"/>
        <p:cNvGrpSpPr/>
        <p:nvPr/>
      </p:nvGrpSpPr>
      <p:grpSpPr>
        <a:xfrm>
          <a:off x="0" y="0"/>
          <a:ext cx="0" cy="0"/>
          <a:chOff x="0" y="0"/>
          <a:chExt cx="0" cy="0"/>
        </a:xfrm>
      </p:grpSpPr>
      <p:sp>
        <p:nvSpPr>
          <p:cNvPr id="574" name="Google Shape;574;p9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LinkedHashMap</a:t>
            </a:r>
            <a:endParaRPr/>
          </a:p>
        </p:txBody>
      </p:sp>
      <p:pic>
        <p:nvPicPr>
          <p:cNvPr id="575" name="Google Shape;575;p96"/>
          <p:cNvPicPr preferRelativeResize="0"/>
          <p:nvPr/>
        </p:nvPicPr>
        <p:blipFill>
          <a:blip r:embed="rId3">
            <a:alphaModFix/>
          </a:blip>
          <a:stretch>
            <a:fillRect/>
          </a:stretch>
        </p:blipFill>
        <p:spPr>
          <a:xfrm>
            <a:off x="152400" y="2006250"/>
            <a:ext cx="8839200" cy="2968637"/>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9" name="Shape 579"/>
        <p:cNvGrpSpPr/>
        <p:nvPr/>
      </p:nvGrpSpPr>
      <p:grpSpPr>
        <a:xfrm>
          <a:off x="0" y="0"/>
          <a:ext cx="0" cy="0"/>
          <a:chOff x="0" y="0"/>
          <a:chExt cx="0" cy="0"/>
        </a:xfrm>
      </p:grpSpPr>
      <p:sp>
        <p:nvSpPr>
          <p:cNvPr id="580" name="Google Shape;580;p9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EnumMap</a:t>
            </a:r>
            <a:endParaRPr/>
          </a:p>
        </p:txBody>
      </p:sp>
      <p:sp>
        <p:nvSpPr>
          <p:cNvPr id="581" name="Google Shape;581;p9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EnumMap adalah implementasi Map dimana key nya adalah enum</a:t>
            </a:r>
            <a:endParaRPr/>
          </a:p>
          <a:p>
            <a:pPr indent="-311150" lvl="0" marL="457200" rtl="0" algn="l">
              <a:spcBef>
                <a:spcPts val="0"/>
              </a:spcBef>
              <a:spcAft>
                <a:spcPts val="0"/>
              </a:spcAft>
              <a:buSzPts val="1300"/>
              <a:buChar char="●"/>
            </a:pPr>
            <a:r>
              <a:rPr lang="id"/>
              <a:t>Karena data enum sudah pasti unik, oleh karena itu cocok dijadikan key di Map</a:t>
            </a:r>
            <a:endParaRPr/>
          </a:p>
          <a:p>
            <a:pPr indent="-311150" lvl="0" marL="457200" rtl="0" algn="l">
              <a:spcBef>
                <a:spcPts val="0"/>
              </a:spcBef>
              <a:spcAft>
                <a:spcPts val="0"/>
              </a:spcAft>
              <a:buSzPts val="1300"/>
              <a:buChar char="●"/>
            </a:pPr>
            <a:r>
              <a:rPr lang="id"/>
              <a:t>Algoritma pendistribusian key dioptimalkan untuk enum, sehingga lebih optimal dibandingkan menggunakan hashCode() method</a:t>
            </a:r>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5" name="Shape 585"/>
        <p:cNvGrpSpPr/>
        <p:nvPr/>
      </p:nvGrpSpPr>
      <p:grpSpPr>
        <a:xfrm>
          <a:off x="0" y="0"/>
          <a:ext cx="0" cy="0"/>
          <a:chOff x="0" y="0"/>
          <a:chExt cx="0" cy="0"/>
        </a:xfrm>
      </p:grpSpPr>
      <p:sp>
        <p:nvSpPr>
          <p:cNvPr id="586" name="Google Shape;586;p9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EnumMap</a:t>
            </a:r>
            <a:endParaRPr/>
          </a:p>
        </p:txBody>
      </p:sp>
      <p:pic>
        <p:nvPicPr>
          <p:cNvPr id="587" name="Google Shape;587;p98"/>
          <p:cNvPicPr preferRelativeResize="0"/>
          <p:nvPr/>
        </p:nvPicPr>
        <p:blipFill>
          <a:blip r:embed="rId3">
            <a:alphaModFix/>
          </a:blip>
          <a:stretch>
            <a:fillRect/>
          </a:stretch>
        </p:blipFill>
        <p:spPr>
          <a:xfrm>
            <a:off x="152400" y="2006250"/>
            <a:ext cx="8839200" cy="2968637"/>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1" name="Shape 591"/>
        <p:cNvGrpSpPr/>
        <p:nvPr/>
      </p:nvGrpSpPr>
      <p:grpSpPr>
        <a:xfrm>
          <a:off x="0" y="0"/>
          <a:ext cx="0" cy="0"/>
          <a:chOff x="0" y="0"/>
          <a:chExt cx="0" cy="0"/>
        </a:xfrm>
      </p:grpSpPr>
      <p:sp>
        <p:nvSpPr>
          <p:cNvPr id="592" name="Google Shape;592;p99"/>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Immutable Map</a:t>
            </a:r>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6" name="Shape 596"/>
        <p:cNvGrpSpPr/>
        <p:nvPr/>
      </p:nvGrpSpPr>
      <p:grpSpPr>
        <a:xfrm>
          <a:off x="0" y="0"/>
          <a:ext cx="0" cy="0"/>
          <a:chOff x="0" y="0"/>
          <a:chExt cx="0" cy="0"/>
        </a:xfrm>
      </p:grpSpPr>
      <p:sp>
        <p:nvSpPr>
          <p:cNvPr id="597" name="Google Shape;597;p10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Immutable Map</a:t>
            </a:r>
            <a:endParaRPr/>
          </a:p>
        </p:txBody>
      </p:sp>
      <p:sp>
        <p:nvSpPr>
          <p:cNvPr id="598" name="Google Shape;598;p10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Sama seperti List dan Set, Map pun punya tipe data Immutable</a:t>
            </a:r>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2" name="Shape 602"/>
        <p:cNvGrpSpPr/>
        <p:nvPr/>
      </p:nvGrpSpPr>
      <p:grpSpPr>
        <a:xfrm>
          <a:off x="0" y="0"/>
          <a:ext cx="0" cy="0"/>
          <a:chOff x="0" y="0"/>
          <a:chExt cx="0" cy="0"/>
        </a:xfrm>
      </p:grpSpPr>
      <p:sp>
        <p:nvSpPr>
          <p:cNvPr id="603" name="Google Shape;603;p10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Membuat Immutable Map</a:t>
            </a:r>
            <a:endParaRPr/>
          </a:p>
        </p:txBody>
      </p:sp>
      <p:graphicFrame>
        <p:nvGraphicFramePr>
          <p:cNvPr id="604" name="Google Shape;604;p101"/>
          <p:cNvGraphicFramePr/>
          <p:nvPr/>
        </p:nvGraphicFramePr>
        <p:xfrm>
          <a:off x="952500" y="2190750"/>
          <a:ext cx="3000000" cy="3000000"/>
        </p:xfrm>
        <a:graphic>
          <a:graphicData uri="http://schemas.openxmlformats.org/drawingml/2006/table">
            <a:tbl>
              <a:tblPr>
                <a:noFill/>
                <a:tableStyleId>{70D77CE0-21A2-4EED-A7C2-16C183DB4C0C}</a:tableStyleId>
              </a:tblPr>
              <a:tblGrid>
                <a:gridCol w="3619500"/>
                <a:gridCol w="3619500"/>
              </a:tblGrid>
              <a:tr h="381000">
                <a:tc>
                  <a:txBody>
                    <a:bodyPr/>
                    <a:lstStyle/>
                    <a:p>
                      <a:pPr indent="0" lvl="0" marL="0" rtl="0" algn="l">
                        <a:spcBef>
                          <a:spcPts val="0"/>
                        </a:spcBef>
                        <a:spcAft>
                          <a:spcPts val="0"/>
                        </a:spcAft>
                        <a:buNone/>
                      </a:pPr>
                      <a:r>
                        <a:rPr lang="id"/>
                        <a:t>Method</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Keterangan</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Collections.emptyMap()</a:t>
                      </a:r>
                      <a:endParaRPr/>
                    </a:p>
                  </a:txBody>
                  <a:tcPr marT="91425" marB="91425" marR="91425" marL="91425"/>
                </a:tc>
                <a:tc>
                  <a:txBody>
                    <a:bodyPr/>
                    <a:lstStyle/>
                    <a:p>
                      <a:pPr indent="0" lvl="0" marL="0" rtl="0" algn="l">
                        <a:spcBef>
                          <a:spcPts val="0"/>
                        </a:spcBef>
                        <a:spcAft>
                          <a:spcPts val="0"/>
                        </a:spcAft>
                        <a:buNone/>
                      </a:pPr>
                      <a:r>
                        <a:rPr lang="id"/>
                        <a:t>Membuat immutable map kosong</a:t>
                      </a:r>
                      <a:endParaRPr/>
                    </a:p>
                  </a:txBody>
                  <a:tcPr marT="91425" marB="91425" marR="91425" marL="91425"/>
                </a:tc>
              </a:tr>
              <a:tr h="381000">
                <a:tc>
                  <a:txBody>
                    <a:bodyPr/>
                    <a:lstStyle/>
                    <a:p>
                      <a:pPr indent="0" lvl="0" marL="0" rtl="0" algn="l">
                        <a:spcBef>
                          <a:spcPts val="0"/>
                        </a:spcBef>
                        <a:spcAft>
                          <a:spcPts val="0"/>
                        </a:spcAft>
                        <a:buNone/>
                      </a:pPr>
                      <a:r>
                        <a:rPr lang="id"/>
                        <a:t>Collections.unmodifiableMap(map)</a:t>
                      </a:r>
                      <a:endParaRPr/>
                    </a:p>
                  </a:txBody>
                  <a:tcPr marT="91425" marB="91425" marR="91425" marL="91425"/>
                </a:tc>
                <a:tc>
                  <a:txBody>
                    <a:bodyPr/>
                    <a:lstStyle/>
                    <a:p>
                      <a:pPr indent="0" lvl="0" marL="0" rtl="0" algn="l">
                        <a:spcBef>
                          <a:spcPts val="0"/>
                        </a:spcBef>
                        <a:spcAft>
                          <a:spcPts val="0"/>
                        </a:spcAft>
                        <a:buNone/>
                      </a:pPr>
                      <a:r>
                        <a:rPr lang="id"/>
                        <a:t>Mengubah mutable map menjadi immutable</a:t>
                      </a:r>
                      <a:endParaRPr/>
                    </a:p>
                  </a:txBody>
                  <a:tcPr marT="91425" marB="91425" marR="91425" marL="91425"/>
                </a:tc>
              </a:tr>
              <a:tr h="381000">
                <a:tc>
                  <a:txBody>
                    <a:bodyPr/>
                    <a:lstStyle/>
                    <a:p>
                      <a:pPr indent="0" lvl="0" marL="0" rtl="0" algn="l">
                        <a:spcBef>
                          <a:spcPts val="0"/>
                        </a:spcBef>
                        <a:spcAft>
                          <a:spcPts val="0"/>
                        </a:spcAft>
                        <a:buNone/>
                      </a:pPr>
                      <a:r>
                        <a:rPr lang="id"/>
                        <a:t>Collections.singletonMap(key, value)</a:t>
                      </a:r>
                      <a:endParaRPr/>
                    </a:p>
                  </a:txBody>
                  <a:tcPr marT="91425" marB="91425" marR="91425" marL="91425"/>
                </a:tc>
                <a:tc>
                  <a:txBody>
                    <a:bodyPr/>
                    <a:lstStyle/>
                    <a:p>
                      <a:pPr indent="0" lvl="0" marL="0" rtl="0" algn="l">
                        <a:spcBef>
                          <a:spcPts val="0"/>
                        </a:spcBef>
                        <a:spcAft>
                          <a:spcPts val="0"/>
                        </a:spcAft>
                        <a:buNone/>
                      </a:pPr>
                      <a:r>
                        <a:rPr lang="id"/>
                        <a:t>Membuat map dengan satu jumlah key-value</a:t>
                      </a:r>
                      <a:endParaRPr/>
                    </a:p>
                  </a:txBody>
                  <a:tcPr marT="91425" marB="91425" marR="91425" marL="91425"/>
                </a:tc>
              </a:tr>
              <a:tr h="381000">
                <a:tc>
                  <a:txBody>
                    <a:bodyPr/>
                    <a:lstStyle/>
                    <a:p>
                      <a:pPr indent="0" lvl="0" marL="0" rtl="0" algn="l">
                        <a:spcBef>
                          <a:spcPts val="0"/>
                        </a:spcBef>
                        <a:spcAft>
                          <a:spcPts val="0"/>
                        </a:spcAft>
                        <a:buNone/>
                      </a:pPr>
                      <a:r>
                        <a:rPr lang="id"/>
                        <a:t>Map.of(...)</a:t>
                      </a:r>
                      <a:endParaRPr/>
                    </a:p>
                  </a:txBody>
                  <a:tcPr marT="91425" marB="91425" marR="91425" marL="91425"/>
                </a:tc>
                <a:tc>
                  <a:txBody>
                    <a:bodyPr/>
                    <a:lstStyle/>
                    <a:p>
                      <a:pPr indent="0" lvl="0" marL="0" rtl="0" algn="l">
                        <a:spcBef>
                          <a:spcPts val="0"/>
                        </a:spcBef>
                        <a:spcAft>
                          <a:spcPts val="0"/>
                        </a:spcAft>
                        <a:buNone/>
                      </a:pPr>
                      <a:r>
                        <a:rPr lang="id"/>
                        <a:t>Membuat immutable map dari key-value</a:t>
                      </a:r>
                      <a:endParaRPr/>
                    </a:p>
                  </a:txBody>
                  <a:tcPr marT="91425" marB="91425" marR="91425" marL="91425"/>
                </a:tc>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Java Collection Interface</a:t>
            </a:r>
            <a:endParaRPr/>
          </a:p>
        </p:txBody>
      </p:sp>
      <p:pic>
        <p:nvPicPr>
          <p:cNvPr id="135" name="Google Shape;135;p21"/>
          <p:cNvPicPr preferRelativeResize="0"/>
          <p:nvPr/>
        </p:nvPicPr>
        <p:blipFill>
          <a:blip r:embed="rId3">
            <a:alphaModFix/>
          </a:blip>
          <a:stretch>
            <a:fillRect/>
          </a:stretch>
        </p:blipFill>
        <p:spPr>
          <a:xfrm>
            <a:off x="2334863" y="2006250"/>
            <a:ext cx="4474278" cy="2984850"/>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8" name="Shape 608"/>
        <p:cNvGrpSpPr/>
        <p:nvPr/>
      </p:nvGrpSpPr>
      <p:grpSpPr>
        <a:xfrm>
          <a:off x="0" y="0"/>
          <a:ext cx="0" cy="0"/>
          <a:chOff x="0" y="0"/>
          <a:chExt cx="0" cy="0"/>
        </a:xfrm>
      </p:grpSpPr>
      <p:sp>
        <p:nvSpPr>
          <p:cNvPr id="609" name="Google Shape;609;p10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Immutable Map</a:t>
            </a:r>
            <a:endParaRPr/>
          </a:p>
        </p:txBody>
      </p:sp>
      <p:pic>
        <p:nvPicPr>
          <p:cNvPr id="610" name="Google Shape;610;p102"/>
          <p:cNvPicPr preferRelativeResize="0"/>
          <p:nvPr/>
        </p:nvPicPr>
        <p:blipFill>
          <a:blip r:embed="rId3">
            <a:alphaModFix/>
          </a:blip>
          <a:stretch>
            <a:fillRect/>
          </a:stretch>
        </p:blipFill>
        <p:spPr>
          <a:xfrm>
            <a:off x="152400" y="2006250"/>
            <a:ext cx="8839200" cy="2968637"/>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4" name="Shape 614"/>
        <p:cNvGrpSpPr/>
        <p:nvPr/>
      </p:nvGrpSpPr>
      <p:grpSpPr>
        <a:xfrm>
          <a:off x="0" y="0"/>
          <a:ext cx="0" cy="0"/>
          <a:chOff x="0" y="0"/>
          <a:chExt cx="0" cy="0"/>
        </a:xfrm>
      </p:grpSpPr>
      <p:sp>
        <p:nvSpPr>
          <p:cNvPr id="615" name="Google Shape;615;p103"/>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SortedMap</a:t>
            </a:r>
            <a:r>
              <a:rPr lang="id"/>
              <a:t> Interface</a:t>
            </a:r>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9" name="Shape 619"/>
        <p:cNvGrpSpPr/>
        <p:nvPr/>
      </p:nvGrpSpPr>
      <p:grpSpPr>
        <a:xfrm>
          <a:off x="0" y="0"/>
          <a:ext cx="0" cy="0"/>
          <a:chOff x="0" y="0"/>
          <a:chExt cx="0" cy="0"/>
        </a:xfrm>
      </p:grpSpPr>
      <p:sp>
        <p:nvSpPr>
          <p:cNvPr id="620" name="Google Shape;620;p10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SortedMap Interface</a:t>
            </a:r>
            <a:endParaRPr/>
          </a:p>
        </p:txBody>
      </p:sp>
      <p:sp>
        <p:nvSpPr>
          <p:cNvPr id="621" name="Google Shape;621;p10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SortedMap adalah </a:t>
            </a:r>
            <a:r>
              <a:rPr lang="id"/>
              <a:t>implementasi Map dengan data key diurutkan sesuai dengan Comparable key atau bisa menggunakan Comparator</a:t>
            </a:r>
            <a:endParaRPr/>
          </a:p>
          <a:p>
            <a:pPr indent="-311150" lvl="0" marL="457200" rtl="0" algn="l">
              <a:spcBef>
                <a:spcPts val="0"/>
              </a:spcBef>
              <a:spcAft>
                <a:spcPts val="0"/>
              </a:spcAft>
              <a:buSzPts val="1300"/>
              <a:buChar char="●"/>
            </a:pPr>
            <a:r>
              <a:rPr lang="id"/>
              <a:t>SortedMap cocok untuk kasus yang posisi key pada Map harus berurut</a:t>
            </a:r>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5" name="Shape 625"/>
        <p:cNvGrpSpPr/>
        <p:nvPr/>
      </p:nvGrpSpPr>
      <p:grpSpPr>
        <a:xfrm>
          <a:off x="0" y="0"/>
          <a:ext cx="0" cy="0"/>
          <a:chOff x="0" y="0"/>
          <a:chExt cx="0" cy="0"/>
        </a:xfrm>
      </p:grpSpPr>
      <p:sp>
        <p:nvSpPr>
          <p:cNvPr id="626" name="Google Shape;626;p10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Method di SortedMap</a:t>
            </a:r>
            <a:endParaRPr/>
          </a:p>
        </p:txBody>
      </p:sp>
      <p:pic>
        <p:nvPicPr>
          <p:cNvPr id="627" name="Google Shape;627;p105"/>
          <p:cNvPicPr preferRelativeResize="0"/>
          <p:nvPr/>
        </p:nvPicPr>
        <p:blipFill>
          <a:blip r:embed="rId3">
            <a:alphaModFix/>
          </a:blip>
          <a:stretch>
            <a:fillRect/>
          </a:stretch>
        </p:blipFill>
        <p:spPr>
          <a:xfrm>
            <a:off x="1587150" y="2006250"/>
            <a:ext cx="5969700" cy="2984850"/>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1" name="Shape 631"/>
        <p:cNvGrpSpPr/>
        <p:nvPr/>
      </p:nvGrpSpPr>
      <p:grpSpPr>
        <a:xfrm>
          <a:off x="0" y="0"/>
          <a:ext cx="0" cy="0"/>
          <a:chOff x="0" y="0"/>
          <a:chExt cx="0" cy="0"/>
        </a:xfrm>
      </p:grpSpPr>
      <p:sp>
        <p:nvSpPr>
          <p:cNvPr id="632" name="Google Shape;632;p10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Implementasi SortedMap</a:t>
            </a:r>
            <a:endParaRPr/>
          </a:p>
        </p:txBody>
      </p:sp>
      <p:pic>
        <p:nvPicPr>
          <p:cNvPr id="633" name="Google Shape;633;p106"/>
          <p:cNvPicPr preferRelativeResize="0"/>
          <p:nvPr/>
        </p:nvPicPr>
        <p:blipFill>
          <a:blip r:embed="rId3">
            <a:alphaModFix/>
          </a:blip>
          <a:stretch>
            <a:fillRect/>
          </a:stretch>
        </p:blipFill>
        <p:spPr>
          <a:xfrm>
            <a:off x="5255200" y="645900"/>
            <a:ext cx="2054900" cy="4229800"/>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7" name="Shape 637"/>
        <p:cNvGrpSpPr/>
        <p:nvPr/>
      </p:nvGrpSpPr>
      <p:grpSpPr>
        <a:xfrm>
          <a:off x="0" y="0"/>
          <a:ext cx="0" cy="0"/>
          <a:chOff x="0" y="0"/>
          <a:chExt cx="0" cy="0"/>
        </a:xfrm>
      </p:grpSpPr>
      <p:sp>
        <p:nvSpPr>
          <p:cNvPr id="638" name="Google Shape;638;p10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SortedMap</a:t>
            </a:r>
            <a:endParaRPr/>
          </a:p>
        </p:txBody>
      </p:sp>
      <p:pic>
        <p:nvPicPr>
          <p:cNvPr id="639" name="Google Shape;639;p107"/>
          <p:cNvPicPr preferRelativeResize="0"/>
          <p:nvPr/>
        </p:nvPicPr>
        <p:blipFill>
          <a:blip r:embed="rId3">
            <a:alphaModFix/>
          </a:blip>
          <a:stretch>
            <a:fillRect/>
          </a:stretch>
        </p:blipFill>
        <p:spPr>
          <a:xfrm>
            <a:off x="152400" y="2006250"/>
            <a:ext cx="8839200" cy="2968637"/>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3" name="Shape 643"/>
        <p:cNvGrpSpPr/>
        <p:nvPr/>
      </p:nvGrpSpPr>
      <p:grpSpPr>
        <a:xfrm>
          <a:off x="0" y="0"/>
          <a:ext cx="0" cy="0"/>
          <a:chOff x="0" y="0"/>
          <a:chExt cx="0" cy="0"/>
        </a:xfrm>
      </p:grpSpPr>
      <p:sp>
        <p:nvSpPr>
          <p:cNvPr id="644" name="Google Shape;644;p10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SortedMap Menggunakan Comparator</a:t>
            </a:r>
            <a:endParaRPr/>
          </a:p>
        </p:txBody>
      </p:sp>
      <p:pic>
        <p:nvPicPr>
          <p:cNvPr id="645" name="Google Shape;645;p108"/>
          <p:cNvPicPr preferRelativeResize="0"/>
          <p:nvPr/>
        </p:nvPicPr>
        <p:blipFill>
          <a:blip r:embed="rId3">
            <a:alphaModFix/>
          </a:blip>
          <a:stretch>
            <a:fillRect/>
          </a:stretch>
        </p:blipFill>
        <p:spPr>
          <a:xfrm>
            <a:off x="152400" y="2006250"/>
            <a:ext cx="8839200" cy="2968637"/>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9" name="Shape 649"/>
        <p:cNvGrpSpPr/>
        <p:nvPr/>
      </p:nvGrpSpPr>
      <p:grpSpPr>
        <a:xfrm>
          <a:off x="0" y="0"/>
          <a:ext cx="0" cy="0"/>
          <a:chOff x="0" y="0"/>
          <a:chExt cx="0" cy="0"/>
        </a:xfrm>
      </p:grpSpPr>
      <p:sp>
        <p:nvSpPr>
          <p:cNvPr id="650" name="Google Shape;650;p10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Membuat Immutable SortedMap</a:t>
            </a:r>
            <a:endParaRPr/>
          </a:p>
        </p:txBody>
      </p:sp>
      <p:graphicFrame>
        <p:nvGraphicFramePr>
          <p:cNvPr id="651" name="Google Shape;651;p109"/>
          <p:cNvGraphicFramePr/>
          <p:nvPr/>
        </p:nvGraphicFramePr>
        <p:xfrm>
          <a:off x="952500" y="2190750"/>
          <a:ext cx="3000000" cy="3000000"/>
        </p:xfrm>
        <a:graphic>
          <a:graphicData uri="http://schemas.openxmlformats.org/drawingml/2006/table">
            <a:tbl>
              <a:tblPr>
                <a:noFill/>
                <a:tableStyleId>{70D77CE0-21A2-4EED-A7C2-16C183DB4C0C}</a:tableStyleId>
              </a:tblPr>
              <a:tblGrid>
                <a:gridCol w="3619500"/>
                <a:gridCol w="3619500"/>
              </a:tblGrid>
              <a:tr h="381000">
                <a:tc>
                  <a:txBody>
                    <a:bodyPr/>
                    <a:lstStyle/>
                    <a:p>
                      <a:pPr indent="0" lvl="0" marL="0" rtl="0" algn="l">
                        <a:spcBef>
                          <a:spcPts val="0"/>
                        </a:spcBef>
                        <a:spcAft>
                          <a:spcPts val="0"/>
                        </a:spcAft>
                        <a:buNone/>
                      </a:pPr>
                      <a:r>
                        <a:rPr lang="id"/>
                        <a:t>Method</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Keterangan</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Collections.emptySortedMap()</a:t>
                      </a:r>
                      <a:endParaRPr/>
                    </a:p>
                  </a:txBody>
                  <a:tcPr marT="91425" marB="91425" marR="91425" marL="91425"/>
                </a:tc>
                <a:tc>
                  <a:txBody>
                    <a:bodyPr/>
                    <a:lstStyle/>
                    <a:p>
                      <a:pPr indent="0" lvl="0" marL="0" rtl="0" algn="l">
                        <a:spcBef>
                          <a:spcPts val="0"/>
                        </a:spcBef>
                        <a:spcAft>
                          <a:spcPts val="0"/>
                        </a:spcAft>
                        <a:buNone/>
                      </a:pPr>
                      <a:r>
                        <a:rPr lang="id"/>
                        <a:t>Membuat immutable sorted map kosong</a:t>
                      </a:r>
                      <a:endParaRPr/>
                    </a:p>
                  </a:txBody>
                  <a:tcPr marT="91425" marB="91425" marR="91425" marL="91425"/>
                </a:tc>
              </a:tr>
              <a:tr h="381000">
                <a:tc>
                  <a:txBody>
                    <a:bodyPr/>
                    <a:lstStyle/>
                    <a:p>
                      <a:pPr indent="0" lvl="0" marL="0" rtl="0" algn="l">
                        <a:spcBef>
                          <a:spcPts val="0"/>
                        </a:spcBef>
                        <a:spcAft>
                          <a:spcPts val="0"/>
                        </a:spcAft>
                        <a:buNone/>
                      </a:pPr>
                      <a:r>
                        <a:rPr lang="id"/>
                        <a:t>Collections.unmodifiableSortedMap(map)</a:t>
                      </a:r>
                      <a:endParaRPr/>
                    </a:p>
                  </a:txBody>
                  <a:tcPr marT="91425" marB="91425" marR="91425" marL="91425"/>
                </a:tc>
                <a:tc>
                  <a:txBody>
                    <a:bodyPr/>
                    <a:lstStyle/>
                    <a:p>
                      <a:pPr indent="0" lvl="0" marL="0" rtl="0" algn="l">
                        <a:spcBef>
                          <a:spcPts val="0"/>
                        </a:spcBef>
                        <a:spcAft>
                          <a:spcPts val="0"/>
                        </a:spcAft>
                        <a:buNone/>
                      </a:pPr>
                      <a:r>
                        <a:rPr lang="id"/>
                        <a:t>Mengubah mutable sorted map menjadi immutable</a:t>
                      </a:r>
                      <a:endParaRPr/>
                    </a:p>
                  </a:txBody>
                  <a:tcPr marT="91425" marB="91425" marR="91425" marL="91425"/>
                </a:tc>
              </a:tr>
            </a:tbl>
          </a:graphicData>
        </a:graphic>
      </p:graphicFrame>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5" name="Shape 655"/>
        <p:cNvGrpSpPr/>
        <p:nvPr/>
      </p:nvGrpSpPr>
      <p:grpSpPr>
        <a:xfrm>
          <a:off x="0" y="0"/>
          <a:ext cx="0" cy="0"/>
          <a:chOff x="0" y="0"/>
          <a:chExt cx="0" cy="0"/>
        </a:xfrm>
      </p:grpSpPr>
      <p:sp>
        <p:nvSpPr>
          <p:cNvPr id="656" name="Google Shape;656;p110"/>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NavigableMap</a:t>
            </a:r>
            <a:r>
              <a:rPr lang="id"/>
              <a:t> Interface</a:t>
            </a:r>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0" name="Shape 660"/>
        <p:cNvGrpSpPr/>
        <p:nvPr/>
      </p:nvGrpSpPr>
      <p:grpSpPr>
        <a:xfrm>
          <a:off x="0" y="0"/>
          <a:ext cx="0" cy="0"/>
          <a:chOff x="0" y="0"/>
          <a:chExt cx="0" cy="0"/>
        </a:xfrm>
      </p:grpSpPr>
      <p:sp>
        <p:nvSpPr>
          <p:cNvPr id="661" name="Google Shape;661;p11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NavigableMap Interface</a:t>
            </a:r>
            <a:endParaRPr/>
          </a:p>
        </p:txBody>
      </p:sp>
      <p:sp>
        <p:nvSpPr>
          <p:cNvPr id="662" name="Google Shape;662;p11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NavigableMap adalah turunan dari SortedMap</a:t>
            </a:r>
            <a:endParaRPr/>
          </a:p>
          <a:p>
            <a:pPr indent="-311150" lvl="0" marL="457200" rtl="0" algn="l">
              <a:spcBef>
                <a:spcPts val="0"/>
              </a:spcBef>
              <a:spcAft>
                <a:spcPts val="0"/>
              </a:spcAft>
              <a:buSzPts val="1300"/>
              <a:buChar char="●"/>
            </a:pPr>
            <a:r>
              <a:rPr lang="id"/>
              <a:t>Namun NagivableMap memiliki kemampuan navigasi berdasarkan operasi kurang dari, lebih dari dan sejenisnya</a:t>
            </a:r>
            <a:endParaRPr/>
          </a:p>
          <a:p>
            <a:pPr indent="-311150" lvl="0" marL="457200" rtl="0" algn="l">
              <a:spcBef>
                <a:spcPts val="0"/>
              </a:spcBef>
              <a:spcAft>
                <a:spcPts val="0"/>
              </a:spcAft>
              <a:buSzPts val="1300"/>
              <a:buChar char="●"/>
            </a:pPr>
            <a:r>
              <a:rPr lang="id"/>
              <a:t>Misal, kita ingin mengambil data yang lebih dari key x atau kurang dari key y, ini bisa dilakukan di NavigableMap</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